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312" r:id="rId7"/>
    <p:sldId id="301" r:id="rId8"/>
    <p:sldId id="263" r:id="rId9"/>
    <p:sldId id="294" r:id="rId10"/>
    <p:sldId id="295" r:id="rId11"/>
    <p:sldId id="296" r:id="rId12"/>
    <p:sldId id="299" r:id="rId13"/>
    <p:sldId id="304" r:id="rId14"/>
    <p:sldId id="265" r:id="rId15"/>
    <p:sldId id="305" r:id="rId16"/>
    <p:sldId id="300" r:id="rId17"/>
    <p:sldId id="303" r:id="rId18"/>
    <p:sldId id="291" r:id="rId19"/>
    <p:sldId id="292" r:id="rId20"/>
    <p:sldId id="269" r:id="rId21"/>
    <p:sldId id="270" r:id="rId22"/>
    <p:sldId id="298" r:id="rId23"/>
    <p:sldId id="271" r:id="rId24"/>
    <p:sldId id="306" r:id="rId25"/>
    <p:sldId id="308" r:id="rId26"/>
    <p:sldId id="279" r:id="rId27"/>
    <p:sldId id="280" r:id="rId28"/>
    <p:sldId id="309" r:id="rId29"/>
    <p:sldId id="282" r:id="rId30"/>
    <p:sldId id="293" r:id="rId31"/>
    <p:sldId id="283" r:id="rId32"/>
    <p:sldId id="289" r:id="rId33"/>
    <p:sldId id="31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A6712-5E1A-35EB-052C-5FFDBC29EB18}" name="Wilkins, Heather" initials="HW" userId="S::63829@icf.com::29e0cd91-527b-4a59-ab15-d5265c9fd0b4" providerId="AD"/>
  <p188:author id="{EE5AB339-02D9-41DB-1172-CF4BA9139214}" name="ICF" initials="ICF" userId="ICF" providerId="None"/>
  <p188:author id="{5E90C7AD-67ED-8185-DD15-62979EF912DC}" name="Bell, Erin" initials="EB" userId="S::31643@icf.com::2ffe08ec-48bd-4ae6-bbf8-245c6d57ba9d" providerId="AD"/>
  <p188:author id="{1D4081B3-A40A-C652-431D-2B922371CF49}" name="FP" initials="FP" userId="FP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5F24"/>
    <a:srgbClr val="CCFF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15608-1B14-4CBC-942C-9497ED8F0514}" v="4" dt="2025-10-29T20:47:26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8" y="10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gman, Gina L" userId="S::gdingman@blm.gov::6f332bc2-e22b-496e-8ea4-0d2a8f817017" providerId="AD" clId="Web-{90B24A1E-1335-1C2B-1C7F-7B9CA3D12625}"/>
    <pc:docChg chg="modSld">
      <pc:chgData name="Dingman, Gina L" userId="S::gdingman@blm.gov::6f332bc2-e22b-496e-8ea4-0d2a8f817017" providerId="AD" clId="Web-{90B24A1E-1335-1C2B-1C7F-7B9CA3D12625}" dt="2025-03-10T15:31:20.370" v="14" actId="20577"/>
      <pc:docMkLst>
        <pc:docMk/>
      </pc:docMkLst>
      <pc:sldChg chg="modSp">
        <pc:chgData name="Dingman, Gina L" userId="S::gdingman@blm.gov::6f332bc2-e22b-496e-8ea4-0d2a8f817017" providerId="AD" clId="Web-{90B24A1E-1335-1C2B-1C7F-7B9CA3D12625}" dt="2025-03-10T15:31:20.370" v="14" actId="20577"/>
        <pc:sldMkLst>
          <pc:docMk/>
          <pc:sldMk cId="2852642075" sldId="301"/>
        </pc:sldMkLst>
      </pc:sldChg>
    </pc:docChg>
  </pc:docChgLst>
  <pc:docChgLst>
    <pc:chgData name="Tallon, Megan - FS, UT" userId="08435311-64d8-442b-8959-b0670f77adda" providerId="ADAL" clId="{42915608-1B14-4CBC-942C-9497ED8F0514}"/>
    <pc:docChg chg="custSel modSld sldOrd">
      <pc:chgData name="Tallon, Megan - FS, UT" userId="08435311-64d8-442b-8959-b0670f77adda" providerId="ADAL" clId="{42915608-1B14-4CBC-942C-9497ED8F0514}" dt="2025-10-29T20:48:05.053" v="309" actId="20577"/>
      <pc:docMkLst>
        <pc:docMk/>
      </pc:docMkLst>
      <pc:sldChg chg="ord">
        <pc:chgData name="Tallon, Megan - FS, UT" userId="08435311-64d8-442b-8959-b0670f77adda" providerId="ADAL" clId="{42915608-1B14-4CBC-942C-9497ED8F0514}" dt="2025-10-29T19:59:04.897" v="14"/>
        <pc:sldMkLst>
          <pc:docMk/>
          <pc:sldMk cId="0" sldId="291"/>
        </pc:sldMkLst>
      </pc:sldChg>
      <pc:sldChg chg="ord">
        <pc:chgData name="Tallon, Megan - FS, UT" userId="08435311-64d8-442b-8959-b0670f77adda" providerId="ADAL" clId="{42915608-1B14-4CBC-942C-9497ED8F0514}" dt="2025-10-29T19:59:16.141" v="16"/>
        <pc:sldMkLst>
          <pc:docMk/>
          <pc:sldMk cId="0" sldId="292"/>
        </pc:sldMkLst>
      </pc:sldChg>
      <pc:sldChg chg="addSp modSp mod">
        <pc:chgData name="Tallon, Megan - FS, UT" userId="08435311-64d8-442b-8959-b0670f77adda" providerId="ADAL" clId="{42915608-1B14-4CBC-942C-9497ED8F0514}" dt="2025-10-29T19:25:45.505" v="10" actId="6549"/>
        <pc:sldMkLst>
          <pc:docMk/>
          <pc:sldMk cId="2852642075" sldId="301"/>
        </pc:sldMkLst>
        <pc:spChg chg="mod">
          <ac:chgData name="Tallon, Megan - FS, UT" userId="08435311-64d8-442b-8959-b0670f77adda" providerId="ADAL" clId="{42915608-1B14-4CBC-942C-9497ED8F0514}" dt="2025-10-29T19:25:45.505" v="10" actId="6549"/>
          <ac:spMkLst>
            <pc:docMk/>
            <pc:sldMk cId="2852642075" sldId="301"/>
            <ac:spMk id="3" creationId="{816AF30F-395D-4E88-82F4-423C5F39A7D5}"/>
          </ac:spMkLst>
        </pc:spChg>
        <pc:spChg chg="add mod">
          <ac:chgData name="Tallon, Megan - FS, UT" userId="08435311-64d8-442b-8959-b0670f77adda" providerId="ADAL" clId="{42915608-1B14-4CBC-942C-9497ED8F0514}" dt="2025-10-29T19:24:07.805" v="7" actId="122"/>
          <ac:spMkLst>
            <pc:docMk/>
            <pc:sldMk cId="2852642075" sldId="301"/>
            <ac:spMk id="4" creationId="{F12635B7-80E2-A0B7-05C4-393937D7E8BA}"/>
          </ac:spMkLst>
        </pc:spChg>
        <pc:picChg chg="mod">
          <ac:chgData name="Tallon, Megan - FS, UT" userId="08435311-64d8-442b-8959-b0670f77adda" providerId="ADAL" clId="{42915608-1B14-4CBC-942C-9497ED8F0514}" dt="2025-10-29T19:24:19.593" v="8" actId="14100"/>
          <ac:picMkLst>
            <pc:docMk/>
            <pc:sldMk cId="2852642075" sldId="301"/>
            <ac:picMk id="12" creationId="{710B108F-839B-F326-89F1-5B32C10DD862}"/>
          </ac:picMkLst>
        </pc:picChg>
      </pc:sldChg>
      <pc:sldChg chg="ord">
        <pc:chgData name="Tallon, Megan - FS, UT" userId="08435311-64d8-442b-8959-b0670f77adda" providerId="ADAL" clId="{42915608-1B14-4CBC-942C-9497ED8F0514}" dt="2025-10-29T19:58:58.503" v="12"/>
        <pc:sldMkLst>
          <pc:docMk/>
          <pc:sldMk cId="618405317" sldId="303"/>
        </pc:sldMkLst>
      </pc:sldChg>
      <pc:sldChg chg="modSp mod">
        <pc:chgData name="Tallon, Megan - FS, UT" userId="08435311-64d8-442b-8959-b0670f77adda" providerId="ADAL" clId="{42915608-1B14-4CBC-942C-9497ED8F0514}" dt="2025-10-29T20:48:05.053" v="309" actId="20577"/>
        <pc:sldMkLst>
          <pc:docMk/>
          <pc:sldMk cId="208715981" sldId="313"/>
        </pc:sldMkLst>
        <pc:spChg chg="mod">
          <ac:chgData name="Tallon, Megan - FS, UT" userId="08435311-64d8-442b-8959-b0670f77adda" providerId="ADAL" clId="{42915608-1B14-4CBC-942C-9497ED8F0514}" dt="2025-10-29T20:48:05.053" v="309" actId="20577"/>
          <ac:spMkLst>
            <pc:docMk/>
            <pc:sldMk cId="208715981" sldId="313"/>
            <ac:spMk id="307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0DF71-5828-4A9B-8B0A-C7F1182DE8D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FB5A03E-D5FB-4941-A310-A1940B4199F5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Request number</a:t>
          </a:r>
          <a:endParaRPr lang="en-US" dirty="0">
            <a:solidFill>
              <a:schemeClr val="tx1"/>
            </a:solidFill>
          </a:endParaRPr>
        </a:p>
      </dgm:t>
    </dgm:pt>
    <dgm:pt modelId="{41F64865-7828-4E05-A1B8-F4CD62D1C6F9}" type="parTrans" cxnId="{661E82EA-23A6-4919-A959-F6F4D3F3115D}">
      <dgm:prSet/>
      <dgm:spPr/>
      <dgm:t>
        <a:bodyPr/>
        <a:lstStyle/>
        <a:p>
          <a:endParaRPr lang="en-US"/>
        </a:p>
      </dgm:t>
    </dgm:pt>
    <dgm:pt modelId="{4B280BF5-792E-4ED9-91E3-1954B764DF08}" type="sibTrans" cxnId="{661E82EA-23A6-4919-A959-F6F4D3F3115D}">
      <dgm:prSet/>
      <dgm:spPr/>
      <dgm:t>
        <a:bodyPr/>
        <a:lstStyle/>
        <a:p>
          <a:endParaRPr lang="en-US"/>
        </a:p>
      </dgm:t>
    </dgm:pt>
    <dgm:pt modelId="{BF0CF638-98BF-4D83-8FDA-BD7B1E618549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Quantity</a:t>
          </a:r>
        </a:p>
      </dgm:t>
    </dgm:pt>
    <dgm:pt modelId="{2CE7F909-D079-49D9-AAAF-233E823253CE}" type="parTrans" cxnId="{6F48DB4F-E471-407C-BA54-28BC8BAD83F3}">
      <dgm:prSet/>
      <dgm:spPr/>
      <dgm:t>
        <a:bodyPr/>
        <a:lstStyle/>
        <a:p>
          <a:endParaRPr lang="en-US"/>
        </a:p>
      </dgm:t>
    </dgm:pt>
    <dgm:pt modelId="{6DF2A2F2-A695-470D-9794-FE103D8B6AD9}" type="sibTrans" cxnId="{6F48DB4F-E471-407C-BA54-28BC8BAD83F3}">
      <dgm:prSet/>
      <dgm:spPr/>
      <dgm:t>
        <a:bodyPr/>
        <a:lstStyle/>
        <a:p>
          <a:endParaRPr lang="en-US"/>
        </a:p>
      </dgm:t>
    </dgm:pt>
    <dgm:pt modelId="{254D0313-4210-4C8D-9360-E41A0C0981C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Unit of issue</a:t>
          </a:r>
        </a:p>
      </dgm:t>
    </dgm:pt>
    <dgm:pt modelId="{9DE2EF50-487C-4C09-AEBA-671D3310CCEE}" type="parTrans" cxnId="{59AD9FEB-F7D4-4115-8F1A-C0774BF797FE}">
      <dgm:prSet/>
      <dgm:spPr/>
      <dgm:t>
        <a:bodyPr/>
        <a:lstStyle/>
        <a:p>
          <a:endParaRPr lang="en-US"/>
        </a:p>
      </dgm:t>
    </dgm:pt>
    <dgm:pt modelId="{84688382-A4C2-4990-9764-7EF689BDBFC7}" type="sibTrans" cxnId="{59AD9FEB-F7D4-4115-8F1A-C0774BF797FE}">
      <dgm:prSet/>
      <dgm:spPr/>
      <dgm:t>
        <a:bodyPr/>
        <a:lstStyle/>
        <a:p>
          <a:endParaRPr lang="en-US"/>
        </a:p>
      </dgm:t>
    </dgm:pt>
    <dgm:pt modelId="{B91C1238-714D-4E78-BA88-793B37064DE5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NFES number</a:t>
          </a:r>
        </a:p>
      </dgm:t>
    </dgm:pt>
    <dgm:pt modelId="{389F3570-4B61-421E-B9DE-3672252F3110}" type="parTrans" cxnId="{CA5E98E1-C113-48B0-BC2C-5BC96A4D4B5D}">
      <dgm:prSet/>
      <dgm:spPr/>
      <dgm:t>
        <a:bodyPr/>
        <a:lstStyle/>
        <a:p>
          <a:endParaRPr lang="en-US"/>
        </a:p>
      </dgm:t>
    </dgm:pt>
    <dgm:pt modelId="{AD5B3F84-EC45-43E1-988C-DD60A75D9AA2}" type="sibTrans" cxnId="{CA5E98E1-C113-48B0-BC2C-5BC96A4D4B5D}">
      <dgm:prSet/>
      <dgm:spPr/>
      <dgm:t>
        <a:bodyPr/>
        <a:lstStyle/>
        <a:p>
          <a:endParaRPr lang="en-US"/>
        </a:p>
      </dgm:t>
    </dgm:pt>
    <dgm:pt modelId="{B9BFB85C-797F-4620-81F3-FB78C58003FC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Description</a:t>
          </a:r>
        </a:p>
      </dgm:t>
    </dgm:pt>
    <dgm:pt modelId="{B3F29CBB-8C07-4CBA-B45E-0DAE30B56A1A}" type="parTrans" cxnId="{7B3252C5-CAE1-4EF9-A299-E7DF19D64C26}">
      <dgm:prSet/>
      <dgm:spPr/>
      <dgm:t>
        <a:bodyPr/>
        <a:lstStyle/>
        <a:p>
          <a:endParaRPr lang="en-US"/>
        </a:p>
      </dgm:t>
    </dgm:pt>
    <dgm:pt modelId="{9CBDE593-EB0B-42D1-B411-EA7F0726D8D9}" type="sibTrans" cxnId="{7B3252C5-CAE1-4EF9-A299-E7DF19D64C26}">
      <dgm:prSet/>
      <dgm:spPr/>
      <dgm:t>
        <a:bodyPr/>
        <a:lstStyle/>
        <a:p>
          <a:endParaRPr lang="en-US"/>
        </a:p>
      </dgm:t>
    </dgm:pt>
    <dgm:pt modelId="{B76C18A0-2876-45E8-A1C2-0B3E2C291292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Date/time needed</a:t>
          </a:r>
        </a:p>
      </dgm:t>
    </dgm:pt>
    <dgm:pt modelId="{BFD7368A-A093-4661-8F33-B92C7EC18677}" type="parTrans" cxnId="{61A62B5E-CE92-4B61-8246-BCAC611B86D4}">
      <dgm:prSet/>
      <dgm:spPr/>
      <dgm:t>
        <a:bodyPr/>
        <a:lstStyle/>
        <a:p>
          <a:endParaRPr lang="en-US"/>
        </a:p>
      </dgm:t>
    </dgm:pt>
    <dgm:pt modelId="{AE4D5B54-5B39-4379-A065-4AB4165A9D04}" type="sibTrans" cxnId="{61A62B5E-CE92-4B61-8246-BCAC611B86D4}">
      <dgm:prSet/>
      <dgm:spPr/>
      <dgm:t>
        <a:bodyPr/>
        <a:lstStyle/>
        <a:p>
          <a:endParaRPr lang="en-US"/>
        </a:p>
      </dgm:t>
    </dgm:pt>
    <dgm:pt modelId="{2E32A306-A55E-4E2F-B82D-C5B7ADC8921B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Delivery address/method</a:t>
          </a:r>
        </a:p>
      </dgm:t>
    </dgm:pt>
    <dgm:pt modelId="{7BBD15D4-89C2-4EA4-988F-57A4BD72AC30}" type="parTrans" cxnId="{9B5C1EDA-C3DC-49F9-BEDC-15CC6B8E41DE}">
      <dgm:prSet/>
      <dgm:spPr/>
      <dgm:t>
        <a:bodyPr/>
        <a:lstStyle/>
        <a:p>
          <a:endParaRPr lang="en-US"/>
        </a:p>
      </dgm:t>
    </dgm:pt>
    <dgm:pt modelId="{818F81D7-B3E7-4EA0-847D-E55DEEC77B58}" type="sibTrans" cxnId="{9B5C1EDA-C3DC-49F9-BEDC-15CC6B8E41DE}">
      <dgm:prSet/>
      <dgm:spPr/>
      <dgm:t>
        <a:bodyPr/>
        <a:lstStyle/>
        <a:p>
          <a:endParaRPr lang="en-US"/>
        </a:p>
      </dgm:t>
    </dgm:pt>
    <dgm:pt modelId="{0F23D912-9B2F-45B4-9F02-8889DC3F08A4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Billing address</a:t>
          </a:r>
        </a:p>
      </dgm:t>
    </dgm:pt>
    <dgm:pt modelId="{65459125-8EF6-4EEB-BD2C-5A88524B490A}" type="parTrans" cxnId="{96127646-9013-4DF5-94F6-1406545D4CB1}">
      <dgm:prSet/>
      <dgm:spPr/>
      <dgm:t>
        <a:bodyPr/>
        <a:lstStyle/>
        <a:p>
          <a:endParaRPr lang="en-US"/>
        </a:p>
      </dgm:t>
    </dgm:pt>
    <dgm:pt modelId="{63BEA873-5C75-4E06-916F-C19993EDD5FB}" type="sibTrans" cxnId="{96127646-9013-4DF5-94F6-1406545D4CB1}">
      <dgm:prSet/>
      <dgm:spPr/>
      <dgm:t>
        <a:bodyPr/>
        <a:lstStyle/>
        <a:p>
          <a:endParaRPr lang="en-US"/>
        </a:p>
      </dgm:t>
    </dgm:pt>
    <dgm:pt modelId="{2084C74C-B1AD-4987-A169-3E7D9AD02E8D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Latitude/longitude (radios)</a:t>
          </a:r>
          <a:endParaRPr lang="en-US" dirty="0">
            <a:solidFill>
              <a:schemeClr val="tx1"/>
            </a:solidFill>
          </a:endParaRPr>
        </a:p>
      </dgm:t>
    </dgm:pt>
    <dgm:pt modelId="{0CB694E8-0431-485F-901A-F99D1F0B4195}" type="parTrans" cxnId="{29DF9A39-F6C1-4245-8ED7-760D98377868}">
      <dgm:prSet/>
      <dgm:spPr/>
      <dgm:t>
        <a:bodyPr/>
        <a:lstStyle/>
        <a:p>
          <a:endParaRPr lang="en-US"/>
        </a:p>
      </dgm:t>
    </dgm:pt>
    <dgm:pt modelId="{AF02D806-ABA4-4200-900E-A1F7BA8EDC25}" type="sibTrans" cxnId="{29DF9A39-F6C1-4245-8ED7-760D98377868}">
      <dgm:prSet/>
      <dgm:spPr/>
      <dgm:t>
        <a:bodyPr/>
        <a:lstStyle/>
        <a:p>
          <a:endParaRPr lang="en-US"/>
        </a:p>
      </dgm:t>
    </dgm:pt>
    <dgm:pt modelId="{1E6207EE-8D01-4BD3-B2A2-B22B6695562A}" type="pres">
      <dgm:prSet presAssocID="{EA10DF71-5828-4A9B-8B0A-C7F1182DE8D8}" presName="Name0" presStyleCnt="0">
        <dgm:presLayoutVars>
          <dgm:dir/>
          <dgm:resizeHandles val="exact"/>
        </dgm:presLayoutVars>
      </dgm:prSet>
      <dgm:spPr/>
    </dgm:pt>
    <dgm:pt modelId="{01C2AB3A-595B-45DE-9D9C-8FFCC7C84F5E}" type="pres">
      <dgm:prSet presAssocID="{7FB5A03E-D5FB-4941-A310-A1940B4199F5}" presName="node" presStyleLbl="node1" presStyleIdx="0" presStyleCnt="9">
        <dgm:presLayoutVars>
          <dgm:bulletEnabled val="1"/>
        </dgm:presLayoutVars>
      </dgm:prSet>
      <dgm:spPr/>
    </dgm:pt>
    <dgm:pt modelId="{5A3C7B6E-5733-4709-8B08-57A65704CE0E}" type="pres">
      <dgm:prSet presAssocID="{4B280BF5-792E-4ED9-91E3-1954B764DF08}" presName="sibTrans" presStyleLbl="sibTrans1D1" presStyleIdx="0" presStyleCnt="8"/>
      <dgm:spPr/>
    </dgm:pt>
    <dgm:pt modelId="{CCB3B5F9-79CF-4160-A5CF-51EA66CAB2E4}" type="pres">
      <dgm:prSet presAssocID="{4B280BF5-792E-4ED9-91E3-1954B764DF08}" presName="connectorText" presStyleLbl="sibTrans1D1" presStyleIdx="0" presStyleCnt="8"/>
      <dgm:spPr/>
    </dgm:pt>
    <dgm:pt modelId="{DE62C04F-F64A-49C6-B8D3-1910B5E6CA8A}" type="pres">
      <dgm:prSet presAssocID="{BF0CF638-98BF-4D83-8FDA-BD7B1E618549}" presName="node" presStyleLbl="node1" presStyleIdx="1" presStyleCnt="9">
        <dgm:presLayoutVars>
          <dgm:bulletEnabled val="1"/>
        </dgm:presLayoutVars>
      </dgm:prSet>
      <dgm:spPr/>
    </dgm:pt>
    <dgm:pt modelId="{3FFE892C-A71A-4D40-BDC0-092D1998ECB7}" type="pres">
      <dgm:prSet presAssocID="{6DF2A2F2-A695-470D-9794-FE103D8B6AD9}" presName="sibTrans" presStyleLbl="sibTrans1D1" presStyleIdx="1" presStyleCnt="8"/>
      <dgm:spPr/>
    </dgm:pt>
    <dgm:pt modelId="{3C34A36F-0296-4680-ACD8-A0BD46B27F15}" type="pres">
      <dgm:prSet presAssocID="{6DF2A2F2-A695-470D-9794-FE103D8B6AD9}" presName="connectorText" presStyleLbl="sibTrans1D1" presStyleIdx="1" presStyleCnt="8"/>
      <dgm:spPr/>
    </dgm:pt>
    <dgm:pt modelId="{46BD666F-BDE4-4B20-A9F7-51A6FBA4A89F}" type="pres">
      <dgm:prSet presAssocID="{254D0313-4210-4C8D-9360-E41A0C0981C7}" presName="node" presStyleLbl="node1" presStyleIdx="2" presStyleCnt="9">
        <dgm:presLayoutVars>
          <dgm:bulletEnabled val="1"/>
        </dgm:presLayoutVars>
      </dgm:prSet>
      <dgm:spPr/>
    </dgm:pt>
    <dgm:pt modelId="{039CD159-65E7-455F-852D-D892845726DB}" type="pres">
      <dgm:prSet presAssocID="{84688382-A4C2-4990-9764-7EF689BDBFC7}" presName="sibTrans" presStyleLbl="sibTrans1D1" presStyleIdx="2" presStyleCnt="8"/>
      <dgm:spPr/>
    </dgm:pt>
    <dgm:pt modelId="{222B5C89-55BE-4ED3-8057-CF7D5C1AC370}" type="pres">
      <dgm:prSet presAssocID="{84688382-A4C2-4990-9764-7EF689BDBFC7}" presName="connectorText" presStyleLbl="sibTrans1D1" presStyleIdx="2" presStyleCnt="8"/>
      <dgm:spPr/>
    </dgm:pt>
    <dgm:pt modelId="{1F9F82EC-25AC-463E-8CB5-325B18D83130}" type="pres">
      <dgm:prSet presAssocID="{B91C1238-714D-4E78-BA88-793B37064DE5}" presName="node" presStyleLbl="node1" presStyleIdx="3" presStyleCnt="9">
        <dgm:presLayoutVars>
          <dgm:bulletEnabled val="1"/>
        </dgm:presLayoutVars>
      </dgm:prSet>
      <dgm:spPr/>
    </dgm:pt>
    <dgm:pt modelId="{F4F5C54E-7796-4F44-B8DC-4000845600A1}" type="pres">
      <dgm:prSet presAssocID="{AD5B3F84-EC45-43E1-988C-DD60A75D9AA2}" presName="sibTrans" presStyleLbl="sibTrans1D1" presStyleIdx="3" presStyleCnt="8"/>
      <dgm:spPr/>
    </dgm:pt>
    <dgm:pt modelId="{21F18DBC-E6A6-4B56-8A17-A04ED69ADAFC}" type="pres">
      <dgm:prSet presAssocID="{AD5B3F84-EC45-43E1-988C-DD60A75D9AA2}" presName="connectorText" presStyleLbl="sibTrans1D1" presStyleIdx="3" presStyleCnt="8"/>
      <dgm:spPr/>
    </dgm:pt>
    <dgm:pt modelId="{A419FFB5-7479-4AA9-A32F-C30CEAF8E633}" type="pres">
      <dgm:prSet presAssocID="{B9BFB85C-797F-4620-81F3-FB78C58003FC}" presName="node" presStyleLbl="node1" presStyleIdx="4" presStyleCnt="9">
        <dgm:presLayoutVars>
          <dgm:bulletEnabled val="1"/>
        </dgm:presLayoutVars>
      </dgm:prSet>
      <dgm:spPr/>
    </dgm:pt>
    <dgm:pt modelId="{FA3080E0-4580-4747-AB4E-E58E8B699443}" type="pres">
      <dgm:prSet presAssocID="{9CBDE593-EB0B-42D1-B411-EA7F0726D8D9}" presName="sibTrans" presStyleLbl="sibTrans1D1" presStyleIdx="4" presStyleCnt="8"/>
      <dgm:spPr/>
    </dgm:pt>
    <dgm:pt modelId="{3CDC015E-0FC6-48AD-B303-67165B81207C}" type="pres">
      <dgm:prSet presAssocID="{9CBDE593-EB0B-42D1-B411-EA7F0726D8D9}" presName="connectorText" presStyleLbl="sibTrans1D1" presStyleIdx="4" presStyleCnt="8"/>
      <dgm:spPr/>
    </dgm:pt>
    <dgm:pt modelId="{0BF6D92E-3180-4CB9-AF54-9D8839DBFC90}" type="pres">
      <dgm:prSet presAssocID="{B76C18A0-2876-45E8-A1C2-0B3E2C291292}" presName="node" presStyleLbl="node1" presStyleIdx="5" presStyleCnt="9">
        <dgm:presLayoutVars>
          <dgm:bulletEnabled val="1"/>
        </dgm:presLayoutVars>
      </dgm:prSet>
      <dgm:spPr/>
    </dgm:pt>
    <dgm:pt modelId="{63C0F9E2-C3C1-4848-81BD-9635E2A51C71}" type="pres">
      <dgm:prSet presAssocID="{AE4D5B54-5B39-4379-A065-4AB4165A9D04}" presName="sibTrans" presStyleLbl="sibTrans1D1" presStyleIdx="5" presStyleCnt="8"/>
      <dgm:spPr/>
    </dgm:pt>
    <dgm:pt modelId="{D7D331FA-27A0-47A7-A1C1-12FF95394BE3}" type="pres">
      <dgm:prSet presAssocID="{AE4D5B54-5B39-4379-A065-4AB4165A9D04}" presName="connectorText" presStyleLbl="sibTrans1D1" presStyleIdx="5" presStyleCnt="8"/>
      <dgm:spPr/>
    </dgm:pt>
    <dgm:pt modelId="{5A408A0E-032A-440A-A303-4C4B89412ED9}" type="pres">
      <dgm:prSet presAssocID="{2E32A306-A55E-4E2F-B82D-C5B7ADC8921B}" presName="node" presStyleLbl="node1" presStyleIdx="6" presStyleCnt="9">
        <dgm:presLayoutVars>
          <dgm:bulletEnabled val="1"/>
        </dgm:presLayoutVars>
      </dgm:prSet>
      <dgm:spPr/>
    </dgm:pt>
    <dgm:pt modelId="{7549853C-F6BD-44EF-B3A0-2BD9FA3E8955}" type="pres">
      <dgm:prSet presAssocID="{818F81D7-B3E7-4EA0-847D-E55DEEC77B58}" presName="sibTrans" presStyleLbl="sibTrans1D1" presStyleIdx="6" presStyleCnt="8"/>
      <dgm:spPr/>
    </dgm:pt>
    <dgm:pt modelId="{B4AC350E-AE3C-4230-A91F-CDA41A928180}" type="pres">
      <dgm:prSet presAssocID="{818F81D7-B3E7-4EA0-847D-E55DEEC77B58}" presName="connectorText" presStyleLbl="sibTrans1D1" presStyleIdx="6" presStyleCnt="8"/>
      <dgm:spPr/>
    </dgm:pt>
    <dgm:pt modelId="{98A43AEE-2349-415E-BC96-47BAC3FA2F94}" type="pres">
      <dgm:prSet presAssocID="{0F23D912-9B2F-45B4-9F02-8889DC3F08A4}" presName="node" presStyleLbl="node1" presStyleIdx="7" presStyleCnt="9">
        <dgm:presLayoutVars>
          <dgm:bulletEnabled val="1"/>
        </dgm:presLayoutVars>
      </dgm:prSet>
      <dgm:spPr/>
    </dgm:pt>
    <dgm:pt modelId="{546D9CEE-B6A8-48B8-B332-0FA9CEEA5CB6}" type="pres">
      <dgm:prSet presAssocID="{63BEA873-5C75-4E06-916F-C19993EDD5FB}" presName="sibTrans" presStyleLbl="sibTrans1D1" presStyleIdx="7" presStyleCnt="8"/>
      <dgm:spPr/>
    </dgm:pt>
    <dgm:pt modelId="{CCA8ADE1-7DA7-40CB-BB8A-DAA880B36289}" type="pres">
      <dgm:prSet presAssocID="{63BEA873-5C75-4E06-916F-C19993EDD5FB}" presName="connectorText" presStyleLbl="sibTrans1D1" presStyleIdx="7" presStyleCnt="8"/>
      <dgm:spPr/>
    </dgm:pt>
    <dgm:pt modelId="{404090AD-0304-4369-998E-0886F7636968}" type="pres">
      <dgm:prSet presAssocID="{2084C74C-B1AD-4987-A169-3E7D9AD02E8D}" presName="node" presStyleLbl="node1" presStyleIdx="8" presStyleCnt="9">
        <dgm:presLayoutVars>
          <dgm:bulletEnabled val="1"/>
        </dgm:presLayoutVars>
      </dgm:prSet>
      <dgm:spPr/>
    </dgm:pt>
  </dgm:ptLst>
  <dgm:cxnLst>
    <dgm:cxn modelId="{53FA3B03-96D2-4E51-9F7E-35B2B2063515}" type="presOf" srcId="{B91C1238-714D-4E78-BA88-793B37064DE5}" destId="{1F9F82EC-25AC-463E-8CB5-325B18D83130}" srcOrd="0" destOrd="0" presId="urn:microsoft.com/office/officeart/2016/7/layout/RepeatingBendingProcessNew"/>
    <dgm:cxn modelId="{05C1E117-2B94-4B7F-B07D-2AF5D87C021A}" type="presOf" srcId="{2084C74C-B1AD-4987-A169-3E7D9AD02E8D}" destId="{404090AD-0304-4369-998E-0886F7636968}" srcOrd="0" destOrd="0" presId="urn:microsoft.com/office/officeart/2016/7/layout/RepeatingBendingProcessNew"/>
    <dgm:cxn modelId="{1E99E21C-A4BA-4B14-96C4-84CCE2AAA4C4}" type="presOf" srcId="{9CBDE593-EB0B-42D1-B411-EA7F0726D8D9}" destId="{3CDC015E-0FC6-48AD-B303-67165B81207C}" srcOrd="1" destOrd="0" presId="urn:microsoft.com/office/officeart/2016/7/layout/RepeatingBendingProcessNew"/>
    <dgm:cxn modelId="{3FF81223-6F23-432A-85F0-9E792D7A1B02}" type="presOf" srcId="{2E32A306-A55E-4E2F-B82D-C5B7ADC8921B}" destId="{5A408A0E-032A-440A-A303-4C4B89412ED9}" srcOrd="0" destOrd="0" presId="urn:microsoft.com/office/officeart/2016/7/layout/RepeatingBendingProcessNew"/>
    <dgm:cxn modelId="{53BFAB35-C0BD-407D-B3FD-7907797C3EF2}" type="presOf" srcId="{AD5B3F84-EC45-43E1-988C-DD60A75D9AA2}" destId="{F4F5C54E-7796-4F44-B8DC-4000845600A1}" srcOrd="0" destOrd="0" presId="urn:microsoft.com/office/officeart/2016/7/layout/RepeatingBendingProcessNew"/>
    <dgm:cxn modelId="{29DF9A39-F6C1-4245-8ED7-760D98377868}" srcId="{EA10DF71-5828-4A9B-8B0A-C7F1182DE8D8}" destId="{2084C74C-B1AD-4987-A169-3E7D9AD02E8D}" srcOrd="8" destOrd="0" parTransId="{0CB694E8-0431-485F-901A-F99D1F0B4195}" sibTransId="{AF02D806-ABA4-4200-900E-A1F7BA8EDC25}"/>
    <dgm:cxn modelId="{61A62B5E-CE92-4B61-8246-BCAC611B86D4}" srcId="{EA10DF71-5828-4A9B-8B0A-C7F1182DE8D8}" destId="{B76C18A0-2876-45E8-A1C2-0B3E2C291292}" srcOrd="5" destOrd="0" parTransId="{BFD7368A-A093-4661-8F33-B92C7EC18677}" sibTransId="{AE4D5B54-5B39-4379-A065-4AB4165A9D04}"/>
    <dgm:cxn modelId="{62E3A444-A3B5-4888-A8D7-311E8B56FB60}" type="presOf" srcId="{BF0CF638-98BF-4D83-8FDA-BD7B1E618549}" destId="{DE62C04F-F64A-49C6-B8D3-1910B5E6CA8A}" srcOrd="0" destOrd="0" presId="urn:microsoft.com/office/officeart/2016/7/layout/RepeatingBendingProcessNew"/>
    <dgm:cxn modelId="{2AA36B46-B6BF-4166-86EC-540817AA289E}" type="presOf" srcId="{7FB5A03E-D5FB-4941-A310-A1940B4199F5}" destId="{01C2AB3A-595B-45DE-9D9C-8FFCC7C84F5E}" srcOrd="0" destOrd="0" presId="urn:microsoft.com/office/officeart/2016/7/layout/RepeatingBendingProcessNew"/>
    <dgm:cxn modelId="{96127646-9013-4DF5-94F6-1406545D4CB1}" srcId="{EA10DF71-5828-4A9B-8B0A-C7F1182DE8D8}" destId="{0F23D912-9B2F-45B4-9F02-8889DC3F08A4}" srcOrd="7" destOrd="0" parTransId="{65459125-8EF6-4EEB-BD2C-5A88524B490A}" sibTransId="{63BEA873-5C75-4E06-916F-C19993EDD5FB}"/>
    <dgm:cxn modelId="{3FA1746A-A77F-43E1-9EE4-38194D40048C}" type="presOf" srcId="{AE4D5B54-5B39-4379-A065-4AB4165A9D04}" destId="{63C0F9E2-C3C1-4848-81BD-9635E2A51C71}" srcOrd="0" destOrd="0" presId="urn:microsoft.com/office/officeart/2016/7/layout/RepeatingBendingProcessNew"/>
    <dgm:cxn modelId="{92EB736B-7D7A-4526-BCC8-9AAD0F40E947}" type="presOf" srcId="{63BEA873-5C75-4E06-916F-C19993EDD5FB}" destId="{CCA8ADE1-7DA7-40CB-BB8A-DAA880B36289}" srcOrd="1" destOrd="0" presId="urn:microsoft.com/office/officeart/2016/7/layout/RepeatingBendingProcessNew"/>
    <dgm:cxn modelId="{7B25F66D-9D17-49B0-A08D-65686C241A3E}" type="presOf" srcId="{818F81D7-B3E7-4EA0-847D-E55DEEC77B58}" destId="{7549853C-F6BD-44EF-B3A0-2BD9FA3E8955}" srcOrd="0" destOrd="0" presId="urn:microsoft.com/office/officeart/2016/7/layout/RepeatingBendingProcessNew"/>
    <dgm:cxn modelId="{E1AB456E-8B6E-4471-B93E-53C026A55F0D}" type="presOf" srcId="{4B280BF5-792E-4ED9-91E3-1954B764DF08}" destId="{5A3C7B6E-5733-4709-8B08-57A65704CE0E}" srcOrd="0" destOrd="0" presId="urn:microsoft.com/office/officeart/2016/7/layout/RepeatingBendingProcessNew"/>
    <dgm:cxn modelId="{6F48DB4F-E471-407C-BA54-28BC8BAD83F3}" srcId="{EA10DF71-5828-4A9B-8B0A-C7F1182DE8D8}" destId="{BF0CF638-98BF-4D83-8FDA-BD7B1E618549}" srcOrd="1" destOrd="0" parTransId="{2CE7F909-D079-49D9-AAAF-233E823253CE}" sibTransId="{6DF2A2F2-A695-470D-9794-FE103D8B6AD9}"/>
    <dgm:cxn modelId="{391E5074-90D7-409E-8C48-0E182ABBFFB6}" type="presOf" srcId="{84688382-A4C2-4990-9764-7EF689BDBFC7}" destId="{039CD159-65E7-455F-852D-D892845726DB}" srcOrd="0" destOrd="0" presId="urn:microsoft.com/office/officeart/2016/7/layout/RepeatingBendingProcessNew"/>
    <dgm:cxn modelId="{C6D90A75-2F7D-4E8C-A565-B1CD467D65DF}" type="presOf" srcId="{254D0313-4210-4C8D-9360-E41A0C0981C7}" destId="{46BD666F-BDE4-4B20-A9F7-51A6FBA4A89F}" srcOrd="0" destOrd="0" presId="urn:microsoft.com/office/officeart/2016/7/layout/RepeatingBendingProcessNew"/>
    <dgm:cxn modelId="{BE7E0393-8A09-454B-9272-4CD1D8184941}" type="presOf" srcId="{EA10DF71-5828-4A9B-8B0A-C7F1182DE8D8}" destId="{1E6207EE-8D01-4BD3-B2A2-B22B6695562A}" srcOrd="0" destOrd="0" presId="urn:microsoft.com/office/officeart/2016/7/layout/RepeatingBendingProcessNew"/>
    <dgm:cxn modelId="{1FF91B94-F05E-462A-8BEE-36DDE6F243D1}" type="presOf" srcId="{4B280BF5-792E-4ED9-91E3-1954B764DF08}" destId="{CCB3B5F9-79CF-4160-A5CF-51EA66CAB2E4}" srcOrd="1" destOrd="0" presId="urn:microsoft.com/office/officeart/2016/7/layout/RepeatingBendingProcessNew"/>
    <dgm:cxn modelId="{69FEF896-546D-45BC-8681-8B3963465D2F}" type="presOf" srcId="{6DF2A2F2-A695-470D-9794-FE103D8B6AD9}" destId="{3FFE892C-A71A-4D40-BDC0-092D1998ECB7}" srcOrd="0" destOrd="0" presId="urn:microsoft.com/office/officeart/2016/7/layout/RepeatingBendingProcessNew"/>
    <dgm:cxn modelId="{E6D87DBF-FEB8-41C0-A391-41020671696B}" type="presOf" srcId="{B9BFB85C-797F-4620-81F3-FB78C58003FC}" destId="{A419FFB5-7479-4AA9-A32F-C30CEAF8E633}" srcOrd="0" destOrd="0" presId="urn:microsoft.com/office/officeart/2016/7/layout/RepeatingBendingProcessNew"/>
    <dgm:cxn modelId="{7B3252C5-CAE1-4EF9-A299-E7DF19D64C26}" srcId="{EA10DF71-5828-4A9B-8B0A-C7F1182DE8D8}" destId="{B9BFB85C-797F-4620-81F3-FB78C58003FC}" srcOrd="4" destOrd="0" parTransId="{B3F29CBB-8C07-4CBA-B45E-0DAE30B56A1A}" sibTransId="{9CBDE593-EB0B-42D1-B411-EA7F0726D8D9}"/>
    <dgm:cxn modelId="{1BE9AEC6-8851-4EF7-85D6-3F69F780B7F2}" type="presOf" srcId="{63BEA873-5C75-4E06-916F-C19993EDD5FB}" destId="{546D9CEE-B6A8-48B8-B332-0FA9CEEA5CB6}" srcOrd="0" destOrd="0" presId="urn:microsoft.com/office/officeart/2016/7/layout/RepeatingBendingProcessNew"/>
    <dgm:cxn modelId="{6DCE6FC9-52B7-4677-B279-B92FE1F85219}" type="presOf" srcId="{818F81D7-B3E7-4EA0-847D-E55DEEC77B58}" destId="{B4AC350E-AE3C-4230-A91F-CDA41A928180}" srcOrd="1" destOrd="0" presId="urn:microsoft.com/office/officeart/2016/7/layout/RepeatingBendingProcessNew"/>
    <dgm:cxn modelId="{EF5099D6-A66D-4AFC-8983-F2FB507149EA}" type="presOf" srcId="{B76C18A0-2876-45E8-A1C2-0B3E2C291292}" destId="{0BF6D92E-3180-4CB9-AF54-9D8839DBFC90}" srcOrd="0" destOrd="0" presId="urn:microsoft.com/office/officeart/2016/7/layout/RepeatingBendingProcessNew"/>
    <dgm:cxn modelId="{C70B8FD8-2E39-4ACE-8EEA-F0FDAB01B99B}" type="presOf" srcId="{84688382-A4C2-4990-9764-7EF689BDBFC7}" destId="{222B5C89-55BE-4ED3-8057-CF7D5C1AC370}" srcOrd="1" destOrd="0" presId="urn:microsoft.com/office/officeart/2016/7/layout/RepeatingBendingProcessNew"/>
    <dgm:cxn modelId="{9ADA7DD9-5414-4F93-90BE-6938326ED408}" type="presOf" srcId="{6DF2A2F2-A695-470D-9794-FE103D8B6AD9}" destId="{3C34A36F-0296-4680-ACD8-A0BD46B27F15}" srcOrd="1" destOrd="0" presId="urn:microsoft.com/office/officeart/2016/7/layout/RepeatingBendingProcessNew"/>
    <dgm:cxn modelId="{9B5C1EDA-C3DC-49F9-BEDC-15CC6B8E41DE}" srcId="{EA10DF71-5828-4A9B-8B0A-C7F1182DE8D8}" destId="{2E32A306-A55E-4E2F-B82D-C5B7ADC8921B}" srcOrd="6" destOrd="0" parTransId="{7BBD15D4-89C2-4EA4-988F-57A4BD72AC30}" sibTransId="{818F81D7-B3E7-4EA0-847D-E55DEEC77B58}"/>
    <dgm:cxn modelId="{CA21BFDE-2A46-4021-B4BC-112DCC162B01}" type="presOf" srcId="{AE4D5B54-5B39-4379-A065-4AB4165A9D04}" destId="{D7D331FA-27A0-47A7-A1C1-12FF95394BE3}" srcOrd="1" destOrd="0" presId="urn:microsoft.com/office/officeart/2016/7/layout/RepeatingBendingProcessNew"/>
    <dgm:cxn modelId="{CA5E98E1-C113-48B0-BC2C-5BC96A4D4B5D}" srcId="{EA10DF71-5828-4A9B-8B0A-C7F1182DE8D8}" destId="{B91C1238-714D-4E78-BA88-793B37064DE5}" srcOrd="3" destOrd="0" parTransId="{389F3570-4B61-421E-B9DE-3672252F3110}" sibTransId="{AD5B3F84-EC45-43E1-988C-DD60A75D9AA2}"/>
    <dgm:cxn modelId="{661E82EA-23A6-4919-A959-F6F4D3F3115D}" srcId="{EA10DF71-5828-4A9B-8B0A-C7F1182DE8D8}" destId="{7FB5A03E-D5FB-4941-A310-A1940B4199F5}" srcOrd="0" destOrd="0" parTransId="{41F64865-7828-4E05-A1B8-F4CD62D1C6F9}" sibTransId="{4B280BF5-792E-4ED9-91E3-1954B764DF08}"/>
    <dgm:cxn modelId="{59AD9FEB-F7D4-4115-8F1A-C0774BF797FE}" srcId="{EA10DF71-5828-4A9B-8B0A-C7F1182DE8D8}" destId="{254D0313-4210-4C8D-9360-E41A0C0981C7}" srcOrd="2" destOrd="0" parTransId="{9DE2EF50-487C-4C09-AEBA-671D3310CCEE}" sibTransId="{84688382-A4C2-4990-9764-7EF689BDBFC7}"/>
    <dgm:cxn modelId="{AC971EEC-FD91-4F0D-92D7-B5A2B72255CA}" type="presOf" srcId="{AD5B3F84-EC45-43E1-988C-DD60A75D9AA2}" destId="{21F18DBC-E6A6-4B56-8A17-A04ED69ADAFC}" srcOrd="1" destOrd="0" presId="urn:microsoft.com/office/officeart/2016/7/layout/RepeatingBendingProcessNew"/>
    <dgm:cxn modelId="{42D880ED-0FF3-4AE4-8BB6-58B19976E786}" type="presOf" srcId="{0F23D912-9B2F-45B4-9F02-8889DC3F08A4}" destId="{98A43AEE-2349-415E-BC96-47BAC3FA2F94}" srcOrd="0" destOrd="0" presId="urn:microsoft.com/office/officeart/2016/7/layout/RepeatingBendingProcessNew"/>
    <dgm:cxn modelId="{7D98CAF0-F4CA-4986-94A8-ADB13441AED7}" type="presOf" srcId="{9CBDE593-EB0B-42D1-B411-EA7F0726D8D9}" destId="{FA3080E0-4580-4747-AB4E-E58E8B699443}" srcOrd="0" destOrd="0" presId="urn:microsoft.com/office/officeart/2016/7/layout/RepeatingBendingProcessNew"/>
    <dgm:cxn modelId="{28F31597-4457-4646-85A7-A44C4F68DDB6}" type="presParOf" srcId="{1E6207EE-8D01-4BD3-B2A2-B22B6695562A}" destId="{01C2AB3A-595B-45DE-9D9C-8FFCC7C84F5E}" srcOrd="0" destOrd="0" presId="urn:microsoft.com/office/officeart/2016/7/layout/RepeatingBendingProcessNew"/>
    <dgm:cxn modelId="{83FFCE05-A7BB-4043-AC61-E04B04091788}" type="presParOf" srcId="{1E6207EE-8D01-4BD3-B2A2-B22B6695562A}" destId="{5A3C7B6E-5733-4709-8B08-57A65704CE0E}" srcOrd="1" destOrd="0" presId="urn:microsoft.com/office/officeart/2016/7/layout/RepeatingBendingProcessNew"/>
    <dgm:cxn modelId="{9ADF6026-5D80-4486-BDC1-F804243ABABA}" type="presParOf" srcId="{5A3C7B6E-5733-4709-8B08-57A65704CE0E}" destId="{CCB3B5F9-79CF-4160-A5CF-51EA66CAB2E4}" srcOrd="0" destOrd="0" presId="urn:microsoft.com/office/officeart/2016/7/layout/RepeatingBendingProcessNew"/>
    <dgm:cxn modelId="{19217830-170F-4E6C-93A4-FAC3DAE7C159}" type="presParOf" srcId="{1E6207EE-8D01-4BD3-B2A2-B22B6695562A}" destId="{DE62C04F-F64A-49C6-B8D3-1910B5E6CA8A}" srcOrd="2" destOrd="0" presId="urn:microsoft.com/office/officeart/2016/7/layout/RepeatingBendingProcessNew"/>
    <dgm:cxn modelId="{FD470A6D-B1F5-4B7D-A4DF-59CC462E59F4}" type="presParOf" srcId="{1E6207EE-8D01-4BD3-B2A2-B22B6695562A}" destId="{3FFE892C-A71A-4D40-BDC0-092D1998ECB7}" srcOrd="3" destOrd="0" presId="urn:microsoft.com/office/officeart/2016/7/layout/RepeatingBendingProcessNew"/>
    <dgm:cxn modelId="{671B6D96-F15C-4E39-AEFD-5C153C7437F3}" type="presParOf" srcId="{3FFE892C-A71A-4D40-BDC0-092D1998ECB7}" destId="{3C34A36F-0296-4680-ACD8-A0BD46B27F15}" srcOrd="0" destOrd="0" presId="urn:microsoft.com/office/officeart/2016/7/layout/RepeatingBendingProcessNew"/>
    <dgm:cxn modelId="{34A2963D-DBE8-43AB-B125-78BD4DD73108}" type="presParOf" srcId="{1E6207EE-8D01-4BD3-B2A2-B22B6695562A}" destId="{46BD666F-BDE4-4B20-A9F7-51A6FBA4A89F}" srcOrd="4" destOrd="0" presId="urn:microsoft.com/office/officeart/2016/7/layout/RepeatingBendingProcessNew"/>
    <dgm:cxn modelId="{29C68873-B87F-4D65-AE59-767C70B32874}" type="presParOf" srcId="{1E6207EE-8D01-4BD3-B2A2-B22B6695562A}" destId="{039CD159-65E7-455F-852D-D892845726DB}" srcOrd="5" destOrd="0" presId="urn:microsoft.com/office/officeart/2016/7/layout/RepeatingBendingProcessNew"/>
    <dgm:cxn modelId="{DF05BA36-5498-4F3F-88B2-D5A026094007}" type="presParOf" srcId="{039CD159-65E7-455F-852D-D892845726DB}" destId="{222B5C89-55BE-4ED3-8057-CF7D5C1AC370}" srcOrd="0" destOrd="0" presId="urn:microsoft.com/office/officeart/2016/7/layout/RepeatingBendingProcessNew"/>
    <dgm:cxn modelId="{662C1EAE-B81B-4BE8-9E41-FFC00C7F6AA6}" type="presParOf" srcId="{1E6207EE-8D01-4BD3-B2A2-B22B6695562A}" destId="{1F9F82EC-25AC-463E-8CB5-325B18D83130}" srcOrd="6" destOrd="0" presId="urn:microsoft.com/office/officeart/2016/7/layout/RepeatingBendingProcessNew"/>
    <dgm:cxn modelId="{22FC5500-CD42-41FF-8731-25335AB4ADD7}" type="presParOf" srcId="{1E6207EE-8D01-4BD3-B2A2-B22B6695562A}" destId="{F4F5C54E-7796-4F44-B8DC-4000845600A1}" srcOrd="7" destOrd="0" presId="urn:microsoft.com/office/officeart/2016/7/layout/RepeatingBendingProcessNew"/>
    <dgm:cxn modelId="{D02F0739-908F-40BF-A2CD-9C521AE79AF9}" type="presParOf" srcId="{F4F5C54E-7796-4F44-B8DC-4000845600A1}" destId="{21F18DBC-E6A6-4B56-8A17-A04ED69ADAFC}" srcOrd="0" destOrd="0" presId="urn:microsoft.com/office/officeart/2016/7/layout/RepeatingBendingProcessNew"/>
    <dgm:cxn modelId="{64E5066D-0467-406D-914B-A1B5057F1257}" type="presParOf" srcId="{1E6207EE-8D01-4BD3-B2A2-B22B6695562A}" destId="{A419FFB5-7479-4AA9-A32F-C30CEAF8E633}" srcOrd="8" destOrd="0" presId="urn:microsoft.com/office/officeart/2016/7/layout/RepeatingBendingProcessNew"/>
    <dgm:cxn modelId="{E5698407-2C39-48DC-81AE-FC5E51A2BF7C}" type="presParOf" srcId="{1E6207EE-8D01-4BD3-B2A2-B22B6695562A}" destId="{FA3080E0-4580-4747-AB4E-E58E8B699443}" srcOrd="9" destOrd="0" presId="urn:microsoft.com/office/officeart/2016/7/layout/RepeatingBendingProcessNew"/>
    <dgm:cxn modelId="{A0E05A09-777A-41EA-AF93-F811CA8C61E8}" type="presParOf" srcId="{FA3080E0-4580-4747-AB4E-E58E8B699443}" destId="{3CDC015E-0FC6-48AD-B303-67165B81207C}" srcOrd="0" destOrd="0" presId="urn:microsoft.com/office/officeart/2016/7/layout/RepeatingBendingProcessNew"/>
    <dgm:cxn modelId="{AEB38504-0915-45E1-BB12-9B20C01D03C6}" type="presParOf" srcId="{1E6207EE-8D01-4BD3-B2A2-B22B6695562A}" destId="{0BF6D92E-3180-4CB9-AF54-9D8839DBFC90}" srcOrd="10" destOrd="0" presId="urn:microsoft.com/office/officeart/2016/7/layout/RepeatingBendingProcessNew"/>
    <dgm:cxn modelId="{DA76796C-8BFE-4972-9D2D-E7153F2309AA}" type="presParOf" srcId="{1E6207EE-8D01-4BD3-B2A2-B22B6695562A}" destId="{63C0F9E2-C3C1-4848-81BD-9635E2A51C71}" srcOrd="11" destOrd="0" presId="urn:microsoft.com/office/officeart/2016/7/layout/RepeatingBendingProcessNew"/>
    <dgm:cxn modelId="{2DCC2C52-BDF7-4E27-AF5D-102E9FFD123A}" type="presParOf" srcId="{63C0F9E2-C3C1-4848-81BD-9635E2A51C71}" destId="{D7D331FA-27A0-47A7-A1C1-12FF95394BE3}" srcOrd="0" destOrd="0" presId="urn:microsoft.com/office/officeart/2016/7/layout/RepeatingBendingProcessNew"/>
    <dgm:cxn modelId="{A71D970A-D98B-4C9A-8837-9C9577033EAC}" type="presParOf" srcId="{1E6207EE-8D01-4BD3-B2A2-B22B6695562A}" destId="{5A408A0E-032A-440A-A303-4C4B89412ED9}" srcOrd="12" destOrd="0" presId="urn:microsoft.com/office/officeart/2016/7/layout/RepeatingBendingProcessNew"/>
    <dgm:cxn modelId="{8C19DC6C-2D3A-4BA3-B351-5BEFEAD7C5C4}" type="presParOf" srcId="{1E6207EE-8D01-4BD3-B2A2-B22B6695562A}" destId="{7549853C-F6BD-44EF-B3A0-2BD9FA3E8955}" srcOrd="13" destOrd="0" presId="urn:microsoft.com/office/officeart/2016/7/layout/RepeatingBendingProcessNew"/>
    <dgm:cxn modelId="{458B81E0-443F-4498-836C-66AB9E5B6430}" type="presParOf" srcId="{7549853C-F6BD-44EF-B3A0-2BD9FA3E8955}" destId="{B4AC350E-AE3C-4230-A91F-CDA41A928180}" srcOrd="0" destOrd="0" presId="urn:microsoft.com/office/officeart/2016/7/layout/RepeatingBendingProcessNew"/>
    <dgm:cxn modelId="{3CD01E60-F895-4A0F-A20C-3B6AC718660B}" type="presParOf" srcId="{1E6207EE-8D01-4BD3-B2A2-B22B6695562A}" destId="{98A43AEE-2349-415E-BC96-47BAC3FA2F94}" srcOrd="14" destOrd="0" presId="urn:microsoft.com/office/officeart/2016/7/layout/RepeatingBendingProcessNew"/>
    <dgm:cxn modelId="{6FE2996B-18E8-40A0-8343-18092FF59B72}" type="presParOf" srcId="{1E6207EE-8D01-4BD3-B2A2-B22B6695562A}" destId="{546D9CEE-B6A8-48B8-B332-0FA9CEEA5CB6}" srcOrd="15" destOrd="0" presId="urn:microsoft.com/office/officeart/2016/7/layout/RepeatingBendingProcessNew"/>
    <dgm:cxn modelId="{BE174BFE-3037-40BF-9DCD-123C1B7C9588}" type="presParOf" srcId="{546D9CEE-B6A8-48B8-B332-0FA9CEEA5CB6}" destId="{CCA8ADE1-7DA7-40CB-BB8A-DAA880B36289}" srcOrd="0" destOrd="0" presId="urn:microsoft.com/office/officeart/2016/7/layout/RepeatingBendingProcessNew"/>
    <dgm:cxn modelId="{55D30B49-FBD7-4643-82F9-65C64C58C81A}" type="presParOf" srcId="{1E6207EE-8D01-4BD3-B2A2-B22B6695562A}" destId="{404090AD-0304-4369-998E-0886F7636968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C7B6E-5733-4709-8B08-57A65704CE0E}">
      <dsp:nvSpPr>
        <dsp:cNvPr id="0" name=""/>
        <dsp:cNvSpPr/>
      </dsp:nvSpPr>
      <dsp:spPr>
        <a:xfrm>
          <a:off x="2423022" y="627168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1745" y="670320"/>
        <a:ext cx="25686" cy="5137"/>
      </dsp:txXfrm>
    </dsp:sp>
    <dsp:sp modelId="{01C2AB3A-595B-45DE-9D9C-8FFCC7C84F5E}">
      <dsp:nvSpPr>
        <dsp:cNvPr id="0" name=""/>
        <dsp:cNvSpPr/>
      </dsp:nvSpPr>
      <dsp:spPr>
        <a:xfrm>
          <a:off x="191204" y="2803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Request number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191204" y="2803"/>
        <a:ext cx="2233618" cy="1340171"/>
      </dsp:txXfrm>
    </dsp:sp>
    <dsp:sp modelId="{3FFE892C-A71A-4D40-BDC0-092D1998ECB7}">
      <dsp:nvSpPr>
        <dsp:cNvPr id="0" name=""/>
        <dsp:cNvSpPr/>
      </dsp:nvSpPr>
      <dsp:spPr>
        <a:xfrm>
          <a:off x="5170373" y="627168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99096" y="670320"/>
        <a:ext cx="25686" cy="5137"/>
      </dsp:txXfrm>
    </dsp:sp>
    <dsp:sp modelId="{DE62C04F-F64A-49C6-B8D3-1910B5E6CA8A}">
      <dsp:nvSpPr>
        <dsp:cNvPr id="0" name=""/>
        <dsp:cNvSpPr/>
      </dsp:nvSpPr>
      <dsp:spPr>
        <a:xfrm>
          <a:off x="2938554" y="2803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Quantity</a:t>
          </a:r>
        </a:p>
      </dsp:txBody>
      <dsp:txXfrm>
        <a:off x="2938554" y="2803"/>
        <a:ext cx="2233618" cy="1340171"/>
      </dsp:txXfrm>
    </dsp:sp>
    <dsp:sp modelId="{039CD159-65E7-455F-852D-D892845726DB}">
      <dsp:nvSpPr>
        <dsp:cNvPr id="0" name=""/>
        <dsp:cNvSpPr/>
      </dsp:nvSpPr>
      <dsp:spPr>
        <a:xfrm>
          <a:off x="1308013" y="1341174"/>
          <a:ext cx="5494701" cy="483132"/>
        </a:xfrm>
        <a:custGeom>
          <a:avLst/>
          <a:gdLst/>
          <a:ahLst/>
          <a:cxnLst/>
          <a:rect l="0" t="0" r="0" b="0"/>
          <a:pathLst>
            <a:path>
              <a:moveTo>
                <a:pt x="5494701" y="0"/>
              </a:moveTo>
              <a:lnTo>
                <a:pt x="5494701" y="258666"/>
              </a:lnTo>
              <a:lnTo>
                <a:pt x="0" y="258666"/>
              </a:lnTo>
              <a:lnTo>
                <a:pt x="0" y="4831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17397" y="1580171"/>
        <a:ext cx="275933" cy="5137"/>
      </dsp:txXfrm>
    </dsp:sp>
    <dsp:sp modelId="{46BD666F-BDE4-4B20-A9F7-51A6FBA4A89F}">
      <dsp:nvSpPr>
        <dsp:cNvPr id="0" name=""/>
        <dsp:cNvSpPr/>
      </dsp:nvSpPr>
      <dsp:spPr>
        <a:xfrm>
          <a:off x="5685905" y="2803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Unit of issue</a:t>
          </a:r>
        </a:p>
      </dsp:txBody>
      <dsp:txXfrm>
        <a:off x="5685905" y="2803"/>
        <a:ext cx="2233618" cy="1340171"/>
      </dsp:txXfrm>
    </dsp:sp>
    <dsp:sp modelId="{F4F5C54E-7796-4F44-B8DC-4000845600A1}">
      <dsp:nvSpPr>
        <dsp:cNvPr id="0" name=""/>
        <dsp:cNvSpPr/>
      </dsp:nvSpPr>
      <dsp:spPr>
        <a:xfrm>
          <a:off x="2423022" y="2481072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1745" y="2524223"/>
        <a:ext cx="25686" cy="5137"/>
      </dsp:txXfrm>
    </dsp:sp>
    <dsp:sp modelId="{1F9F82EC-25AC-463E-8CB5-325B18D83130}">
      <dsp:nvSpPr>
        <dsp:cNvPr id="0" name=""/>
        <dsp:cNvSpPr/>
      </dsp:nvSpPr>
      <dsp:spPr>
        <a:xfrm>
          <a:off x="191204" y="1856706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NFES number</a:t>
          </a:r>
        </a:p>
      </dsp:txBody>
      <dsp:txXfrm>
        <a:off x="191204" y="1856706"/>
        <a:ext cx="2233618" cy="1340171"/>
      </dsp:txXfrm>
    </dsp:sp>
    <dsp:sp modelId="{FA3080E0-4580-4747-AB4E-E58E8B699443}">
      <dsp:nvSpPr>
        <dsp:cNvPr id="0" name=""/>
        <dsp:cNvSpPr/>
      </dsp:nvSpPr>
      <dsp:spPr>
        <a:xfrm>
          <a:off x="5170373" y="2481072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99096" y="2524223"/>
        <a:ext cx="25686" cy="5137"/>
      </dsp:txXfrm>
    </dsp:sp>
    <dsp:sp modelId="{A419FFB5-7479-4AA9-A32F-C30CEAF8E633}">
      <dsp:nvSpPr>
        <dsp:cNvPr id="0" name=""/>
        <dsp:cNvSpPr/>
      </dsp:nvSpPr>
      <dsp:spPr>
        <a:xfrm>
          <a:off x="2938554" y="1856706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Description</a:t>
          </a:r>
        </a:p>
      </dsp:txBody>
      <dsp:txXfrm>
        <a:off x="2938554" y="1856706"/>
        <a:ext cx="2233618" cy="1340171"/>
      </dsp:txXfrm>
    </dsp:sp>
    <dsp:sp modelId="{63C0F9E2-C3C1-4848-81BD-9635E2A51C71}">
      <dsp:nvSpPr>
        <dsp:cNvPr id="0" name=""/>
        <dsp:cNvSpPr/>
      </dsp:nvSpPr>
      <dsp:spPr>
        <a:xfrm>
          <a:off x="1308013" y="3195077"/>
          <a:ext cx="5494701" cy="483132"/>
        </a:xfrm>
        <a:custGeom>
          <a:avLst/>
          <a:gdLst/>
          <a:ahLst/>
          <a:cxnLst/>
          <a:rect l="0" t="0" r="0" b="0"/>
          <a:pathLst>
            <a:path>
              <a:moveTo>
                <a:pt x="5494701" y="0"/>
              </a:moveTo>
              <a:lnTo>
                <a:pt x="5494701" y="258666"/>
              </a:lnTo>
              <a:lnTo>
                <a:pt x="0" y="258666"/>
              </a:lnTo>
              <a:lnTo>
                <a:pt x="0" y="4831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17397" y="3434074"/>
        <a:ext cx="275933" cy="5137"/>
      </dsp:txXfrm>
    </dsp:sp>
    <dsp:sp modelId="{0BF6D92E-3180-4CB9-AF54-9D8839DBFC90}">
      <dsp:nvSpPr>
        <dsp:cNvPr id="0" name=""/>
        <dsp:cNvSpPr/>
      </dsp:nvSpPr>
      <dsp:spPr>
        <a:xfrm>
          <a:off x="5685905" y="1856706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Date/time needed</a:t>
          </a:r>
        </a:p>
      </dsp:txBody>
      <dsp:txXfrm>
        <a:off x="5685905" y="1856706"/>
        <a:ext cx="2233618" cy="1340171"/>
      </dsp:txXfrm>
    </dsp:sp>
    <dsp:sp modelId="{7549853C-F6BD-44EF-B3A0-2BD9FA3E8955}">
      <dsp:nvSpPr>
        <dsp:cNvPr id="0" name=""/>
        <dsp:cNvSpPr/>
      </dsp:nvSpPr>
      <dsp:spPr>
        <a:xfrm>
          <a:off x="2423022" y="4334975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51745" y="4378126"/>
        <a:ext cx="25686" cy="5137"/>
      </dsp:txXfrm>
    </dsp:sp>
    <dsp:sp modelId="{5A408A0E-032A-440A-A303-4C4B89412ED9}">
      <dsp:nvSpPr>
        <dsp:cNvPr id="0" name=""/>
        <dsp:cNvSpPr/>
      </dsp:nvSpPr>
      <dsp:spPr>
        <a:xfrm>
          <a:off x="191204" y="3710609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Delivery address/method</a:t>
          </a:r>
        </a:p>
      </dsp:txBody>
      <dsp:txXfrm>
        <a:off x="191204" y="3710609"/>
        <a:ext cx="2233618" cy="1340171"/>
      </dsp:txXfrm>
    </dsp:sp>
    <dsp:sp modelId="{546D9CEE-B6A8-48B8-B332-0FA9CEEA5CB6}">
      <dsp:nvSpPr>
        <dsp:cNvPr id="0" name=""/>
        <dsp:cNvSpPr/>
      </dsp:nvSpPr>
      <dsp:spPr>
        <a:xfrm>
          <a:off x="5170373" y="4334975"/>
          <a:ext cx="4831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313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399096" y="4378126"/>
        <a:ext cx="25686" cy="5137"/>
      </dsp:txXfrm>
    </dsp:sp>
    <dsp:sp modelId="{98A43AEE-2349-415E-BC96-47BAC3FA2F94}">
      <dsp:nvSpPr>
        <dsp:cNvPr id="0" name=""/>
        <dsp:cNvSpPr/>
      </dsp:nvSpPr>
      <dsp:spPr>
        <a:xfrm>
          <a:off x="2938554" y="3710609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Billing address</a:t>
          </a:r>
        </a:p>
      </dsp:txBody>
      <dsp:txXfrm>
        <a:off x="2938554" y="3710609"/>
        <a:ext cx="2233618" cy="1340171"/>
      </dsp:txXfrm>
    </dsp:sp>
    <dsp:sp modelId="{404090AD-0304-4369-998E-0886F7636968}">
      <dsp:nvSpPr>
        <dsp:cNvPr id="0" name=""/>
        <dsp:cNvSpPr/>
      </dsp:nvSpPr>
      <dsp:spPr>
        <a:xfrm>
          <a:off x="5685905" y="3710609"/>
          <a:ext cx="2233618" cy="13401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449" tIns="114886" rIns="109449" bIns="114886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Latitude/longitude (radios)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5685905" y="3710609"/>
        <a:ext cx="2233618" cy="1340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8E2138-91ED-4C96-A167-9DDDD1B95D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6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7AE2C1-C3F4-46F3-9C1B-F233AECEB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94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914568910/in/album-72157668958917147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29435663898/in/album-72157698880246265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884870222/in/album-72157692660646970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3256699165/in/album-72157692660646970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353765165/in/album-72157668958917147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1495891030/in/album-72157668958917147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nifc/51283374071/in/album-72157668958917147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829486909/in/album-72157668958917147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28436151807/in/album-72157668958917147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046172658/in/album-72157668958917147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7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09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Great Basin Cache | The Great Basin Cache and Returns </a:t>
            </a:r>
            <a:r>
              <a:rPr lang="en-US" dirty="0" err="1">
                <a:hlinkClick r:id="rId3"/>
              </a:rPr>
              <a:t>Wareho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1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B31E3-BC52-466D-B518-28F0792563A1}" type="slidenum">
              <a:rPr lang="en-US"/>
              <a:pPr/>
              <a:t>29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6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FS_BeaverCreekFire_009 | Remote Automatic Weather Stations p…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1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The Radio Shop | The National Interagency Incident Radio Sup…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0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Radio set up on Sprague Fire | A firefighter sets up a radio…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47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Getting Supplies to Firefighters | Members of Nez Perce </a:t>
            </a:r>
            <a:r>
              <a:rPr lang="en-US" dirty="0" err="1">
                <a:hlinkClick r:id="rId3"/>
              </a:rPr>
              <a:t>Trib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0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Supplies for Firefighters on Pioneer Fire | Firefighters nee… | Flickr</a:t>
            </a:r>
            <a:endParaRPr lang="en-US" dirty="0"/>
          </a:p>
          <a:p>
            <a:r>
              <a:rPr lang="en-US" dirty="0">
                <a:hlinkClick r:id="rId4"/>
              </a:rPr>
              <a:t>Oil Springs Fire | Bundled hoses used to suppress the Oil </a:t>
            </a:r>
            <a:r>
              <a:rPr lang="en-US" dirty="0" err="1">
                <a:hlinkClick r:id="rId4"/>
              </a:rPr>
              <a:t>Sp</a:t>
            </a:r>
            <a:r>
              <a:rPr lang="en-US" dirty="0">
                <a:hlinkClick r:id="rId4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Returns Warehouse at NIFC | The Returns Warehouse at NIFC is…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Supplies for Firefighters on Pioneer Fire | Firefighters nee…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6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Road 702 Fire | Community support at the Cambridge Fire Stat…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AE2C1-C3F4-46F3-9C1B-F233AECEBE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. One with fire extinguishers, one with folded yellow uniforms, and one with a man opening supply boxes. The title &quot;Supplies&quot; over the images. 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1267"/>
          <a:stretch/>
        </p:blipFill>
        <p:spPr>
          <a:xfrm>
            <a:off x="0" y="-408470"/>
            <a:ext cx="9144000" cy="700135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Course Name Unit # –</a:t>
            </a:r>
            <a:br>
              <a:rPr lang="en-US"/>
            </a:br>
            <a:r>
              <a:rPr lang="en-US"/>
              <a:t>Unit Name</a:t>
            </a:r>
            <a:endParaRPr lang="en-US" altLang="en-US" sz="400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43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855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869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74114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6626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99218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5D2A7E-2AD4-0D96-FC01-9C0F8CB5CA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FD2C440-63B1-2FEA-1D48-B135D8E04F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2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85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7508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17981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85983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83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3616304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3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38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0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97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35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2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6973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72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4007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49780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C0CB0-EB4E-4F17-9921-20AE49FDF6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4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9CB4-FF60-43D5-A8F6-78438F9B33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7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1933BE6-1E14-4BDC-8CC7-ACF4999575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00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878071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864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1650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0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3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9618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4572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3: Supplies</a:t>
            </a:r>
            <a:endParaRPr lang="en-US" sz="1200" b="1" i="0" u="none" strike="noStrike" kern="1200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817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81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9" r:id="rId31"/>
    <p:sldLayoutId id="2147483780" r:id="rId32"/>
    <p:sldLayoutId id="2147483747" r:id="rId33"/>
    <p:sldLayoutId id="2147483782" r:id="rId3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wcg.gov/publications/pms449-1" TargetMode="Externa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hyperlink" Target="https://www.nwcg.gov/positions/expanded-dispatch-support-dispatcher/standards-and-references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D-310 Unit 3: Supplies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108176-AB17-44F0-945C-E9103E02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NIICD System Kit Issue</a:t>
            </a:r>
          </a:p>
        </p:txBody>
      </p:sp>
      <p:pic>
        <p:nvPicPr>
          <p:cNvPr id="5" name="Content Placeholder 4" descr="Boxes of equipment">
            <a:extLst>
              <a:ext uri="{FF2B5EF4-FFF2-40B4-BE49-F238E27FC236}">
                <a16:creationId xmlns:a16="http://schemas.microsoft.com/office/drawing/2014/main" id="{78ED9CAA-B735-4536-BD6E-A17C853FB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629" t="4252" r="9405" b="7596"/>
          <a:stretch/>
        </p:blipFill>
        <p:spPr>
          <a:xfrm>
            <a:off x="228600" y="1295400"/>
            <a:ext cx="4114800" cy="4739640"/>
          </a:xfrm>
          <a:ln>
            <a:noFill/>
          </a:ln>
          <a:effectLst/>
        </p:spPr>
      </p:pic>
      <p:cxnSp>
        <p:nvCxnSpPr>
          <p:cNvPr id="7" name="Straight Arrow Connector 6" descr="Arrow pointing to number listed on equipment box">
            <a:extLst>
              <a:ext uri="{FF2B5EF4-FFF2-40B4-BE49-F238E27FC236}">
                <a16:creationId xmlns:a16="http://schemas.microsoft.com/office/drawing/2014/main" id="{592C5828-7DED-468D-8639-D8E6D09F0E2D}"/>
              </a:ext>
            </a:extLst>
          </p:cNvPr>
          <p:cNvCxnSpPr/>
          <p:nvPr/>
        </p:nvCxnSpPr>
        <p:spPr>
          <a:xfrm flipH="1" flipV="1">
            <a:off x="2286000" y="4800600"/>
            <a:ext cx="381000" cy="76200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rrow pointing to number listed on equipment box">
            <a:extLst>
              <a:ext uri="{FF2B5EF4-FFF2-40B4-BE49-F238E27FC236}">
                <a16:creationId xmlns:a16="http://schemas.microsoft.com/office/drawing/2014/main" id="{19C9D93B-5C5D-4E04-A91B-71FD5DB60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55" y="3595714"/>
            <a:ext cx="579170" cy="957155"/>
          </a:xfrm>
          <a:prstGeom prst="rect">
            <a:avLst/>
          </a:prstGeom>
        </p:spPr>
      </p:pic>
      <p:pic>
        <p:nvPicPr>
          <p:cNvPr id="9" name="Picture Placeholder 8" descr="Communication equipment.">
            <a:extLst>
              <a:ext uri="{FF2B5EF4-FFF2-40B4-BE49-F238E27FC236}">
                <a16:creationId xmlns:a16="http://schemas.microsoft.com/office/drawing/2014/main" id="{A1038E3E-5816-4AD7-A035-95AAACF5F50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5264" t="3721" r="10175" b="7556"/>
          <a:stretch/>
        </p:blipFill>
        <p:spPr>
          <a:xfrm>
            <a:off x="4876800" y="1179576"/>
            <a:ext cx="3672840" cy="4937760"/>
          </a:xfrm>
        </p:spPr>
      </p:pic>
    </p:spTree>
    <p:extLst>
      <p:ext uri="{BB962C8B-B14F-4D97-AF65-F5344CB8AC3E}">
        <p14:creationId xmlns:p14="http://schemas.microsoft.com/office/powerpoint/2010/main" val="318439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National Incident Supply Caches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Local ordering procedures</a:t>
            </a:r>
          </a:p>
          <a:p>
            <a:r>
              <a:rPr lang="en-US" dirty="0"/>
              <a:t>Types of channels</a:t>
            </a:r>
          </a:p>
          <a:p>
            <a:r>
              <a:rPr lang="en-US" dirty="0"/>
              <a:t>Consolidate orders</a:t>
            </a:r>
          </a:p>
          <a:p>
            <a:r>
              <a:rPr lang="en-US" dirty="0"/>
              <a:t>National resources</a:t>
            </a:r>
          </a:p>
          <a:p>
            <a:pPr lvl="1"/>
            <a:r>
              <a:rPr lang="en-US" dirty="0"/>
              <a:t>Telecommunication kits</a:t>
            </a:r>
          </a:p>
          <a:p>
            <a:pPr lvl="1"/>
            <a:r>
              <a:rPr lang="en-US" dirty="0"/>
              <a:t>Weather sensing kits</a:t>
            </a:r>
          </a:p>
          <a:p>
            <a:pPr lvl="1"/>
            <a:r>
              <a:rPr lang="en-US" dirty="0"/>
              <a:t>Critical item source list</a:t>
            </a:r>
          </a:p>
        </p:txBody>
      </p:sp>
      <p:pic>
        <p:nvPicPr>
          <p:cNvPr id="3" name="Picture 2" descr="A person in a working on communications equipment. &#10;">
            <a:extLst>
              <a:ext uri="{FF2B5EF4-FFF2-40B4-BE49-F238E27FC236}">
                <a16:creationId xmlns:a16="http://schemas.microsoft.com/office/drawing/2014/main" id="{4E0C2916-6929-B8AA-6CDA-54A11A324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r="38621" b="1"/>
          <a:stretch/>
        </p:blipFill>
        <p:spPr>
          <a:xfrm>
            <a:off x="4572000" y="1024128"/>
            <a:ext cx="4343400" cy="5373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41CA-3B05-C1A5-DE5F-72DE4582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NFES</a:t>
            </a:r>
            <a:r>
              <a:rPr lang="en-US"/>
              <a:t> </a:t>
            </a:r>
          </a:p>
        </p:txBody>
      </p:sp>
      <p:sp>
        <p:nvSpPr>
          <p:cNvPr id="5" name="Content Placeholder 4" descr="National&#10;Fire&#10;Equipment&#10;System&#10;">
            <a:extLst>
              <a:ext uri="{FF2B5EF4-FFF2-40B4-BE49-F238E27FC236}">
                <a16:creationId xmlns:a16="http://schemas.microsoft.com/office/drawing/2014/main" id="{8F5FA75E-BA2B-2183-C470-157D9B6AACF5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290763" inden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</a:pPr>
            <a:r>
              <a:rPr lang="en-US" sz="6000" b="1" dirty="0">
                <a:ln/>
                <a:solidFill>
                  <a:srgbClr val="935F24"/>
                </a:solidFill>
              </a:rPr>
              <a:t>N</a:t>
            </a:r>
            <a:r>
              <a:rPr lang="en-US" sz="6000" b="1" dirty="0">
                <a:ln/>
                <a:solidFill>
                  <a:schemeClr val="accent2"/>
                </a:solidFill>
              </a:rPr>
              <a:t>ational</a:t>
            </a:r>
          </a:p>
          <a:p>
            <a:pPr marL="2290763" inden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</a:pPr>
            <a:r>
              <a:rPr lang="en-US" sz="6000" b="1" dirty="0">
                <a:ln/>
                <a:solidFill>
                  <a:srgbClr val="935F24"/>
                </a:solidFill>
              </a:rPr>
              <a:t>F</a:t>
            </a:r>
            <a:r>
              <a:rPr lang="en-US" sz="6000" b="1" dirty="0">
                <a:ln/>
                <a:solidFill>
                  <a:schemeClr val="accent2"/>
                </a:solidFill>
              </a:rPr>
              <a:t>ire</a:t>
            </a:r>
          </a:p>
          <a:p>
            <a:pPr marL="2290763" inden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</a:pPr>
            <a:r>
              <a:rPr lang="en-US" sz="6000" b="1" dirty="0">
                <a:ln/>
                <a:solidFill>
                  <a:srgbClr val="935F24"/>
                </a:solidFill>
              </a:rPr>
              <a:t>E</a:t>
            </a:r>
            <a:r>
              <a:rPr lang="en-US" sz="6000" b="1" dirty="0">
                <a:ln/>
                <a:solidFill>
                  <a:schemeClr val="accent2"/>
                </a:solidFill>
              </a:rPr>
              <a:t>quipment</a:t>
            </a:r>
          </a:p>
          <a:p>
            <a:pPr marL="2290763" inden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None/>
            </a:pPr>
            <a:r>
              <a:rPr lang="en-US" sz="6000" b="1" dirty="0">
                <a:ln/>
                <a:solidFill>
                  <a:srgbClr val="935F24"/>
                </a:solidFill>
              </a:rPr>
              <a:t>S</a:t>
            </a:r>
            <a:r>
              <a:rPr lang="en-US" sz="6000" b="1" dirty="0">
                <a:ln/>
                <a:solidFill>
                  <a:schemeClr val="accent2"/>
                </a:solidFill>
              </a:rPr>
              <a:t>ystem</a:t>
            </a:r>
          </a:p>
        </p:txBody>
      </p:sp>
    </p:spTree>
    <p:extLst>
      <p:ext uri="{BB962C8B-B14F-4D97-AF65-F5344CB8AC3E}">
        <p14:creationId xmlns:p14="http://schemas.microsoft.com/office/powerpoint/2010/main" val="378923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532E-AAF4-4B20-AB53-2A9DF59B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100" dirty="0"/>
              <a:t> </a:t>
            </a:r>
            <a:r>
              <a:rPr lang="en-US" sz="2800" i="1" dirty="0"/>
              <a:t>NWCG NFES Catalog - Part 1: Fire Supplies and Equipment</a:t>
            </a:r>
            <a:r>
              <a:rPr lang="en-US" sz="2800" dirty="0"/>
              <a:t>, PMS 449-1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FBA6D5-37CD-F4A8-E83A-3BE474D1270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8686800" cy="725424"/>
          </a:xfrm>
        </p:spPr>
        <p:txBody>
          <a:bodyPr/>
          <a:lstStyle/>
          <a:p>
            <a:r>
              <a:rPr lang="en-US">
                <a:hlinkClick r:id="rId2"/>
              </a:rPr>
              <a:t>https://www.nwcg.gov/publications/pms449-1</a:t>
            </a:r>
            <a:r>
              <a:rPr lang="en-US"/>
              <a:t> </a:t>
            </a:r>
          </a:p>
        </p:txBody>
      </p:sp>
      <p:pic>
        <p:nvPicPr>
          <p:cNvPr id="7" name="Picture Placeholder 6" descr="List of items:&#10;- NFES Catalog Items Excel Workbook&#10;- Kits&#10;- NFES Pandemic Support Items&#10;- NFES National Interagency Support Caches&#10;- Unit of Issue&#10;- National Stock Numbers (NSN)&#10;- Item Pricing&#10;- Item Categorization&#10;- Supply Orders&#10;- Incident to Incident Transfers">
            <a:extLst>
              <a:ext uri="{FF2B5EF4-FFF2-40B4-BE49-F238E27FC236}">
                <a16:creationId xmlns:a16="http://schemas.microsoft.com/office/drawing/2014/main" id="{05CF8B20-57BD-42D0-9449-9A6056347B1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04974" y="1731264"/>
            <a:ext cx="4334052" cy="4572000"/>
          </a:xfrm>
        </p:spPr>
      </p:pic>
    </p:spTree>
    <p:extLst>
      <p:ext uri="{BB962C8B-B14F-4D97-AF65-F5344CB8AC3E}">
        <p14:creationId xmlns:p14="http://schemas.microsoft.com/office/powerpoint/2010/main" val="16340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C7F64-98A3-4BE7-A294-6D02F4BE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Consumable Items</a:t>
            </a:r>
          </a:p>
        </p:txBody>
      </p:sp>
      <p:pic>
        <p:nvPicPr>
          <p:cNvPr id="5" name="Content Placeholder 4" descr="A person loading a trailer with water bottles.&#10;&#10;">
            <a:extLst>
              <a:ext uri="{FF2B5EF4-FFF2-40B4-BE49-F238E27FC236}">
                <a16:creationId xmlns:a16="http://schemas.microsoft.com/office/drawing/2014/main" id="{F862AFCA-8793-29EA-7577-F1B491BCF6A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 r="22043"/>
          <a:stretch/>
        </p:blipFill>
        <p:spPr>
          <a:xfrm>
            <a:off x="228600" y="1097280"/>
            <a:ext cx="4343400" cy="5373624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1A00C-2C38-EC49-DDFB-FB15352AC0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Items normally expected to be consumed during incident use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Batteries</a:t>
            </a:r>
          </a:p>
          <a:p>
            <a:pPr lvl="2"/>
            <a:r>
              <a:rPr lang="en-US" dirty="0"/>
              <a:t>Plastic canteens</a:t>
            </a:r>
          </a:p>
          <a:p>
            <a:pPr lvl="2"/>
            <a:r>
              <a:rPr lang="en-US" dirty="0" err="1"/>
              <a:t>Cubitainers</a:t>
            </a:r>
            <a:endParaRPr lang="en-US" dirty="0"/>
          </a:p>
          <a:p>
            <a:pPr lvl="2"/>
            <a:r>
              <a:rPr lang="en-US" dirty="0"/>
              <a:t>Meals Ready-to-Eat (MREs)</a:t>
            </a:r>
          </a:p>
          <a:p>
            <a:pPr lvl="2"/>
            <a:r>
              <a:rPr lang="en-US" dirty="0" err="1"/>
              <a:t>Fusees</a:t>
            </a:r>
            <a:endParaRPr lang="en-US" dirty="0"/>
          </a:p>
          <a:p>
            <a:pPr lvl="2"/>
            <a:r>
              <a:rPr lang="en-US" dirty="0"/>
              <a:t>Hot food containers</a:t>
            </a:r>
          </a:p>
          <a:p>
            <a:pPr lvl="2"/>
            <a:r>
              <a:rPr lang="en-US" dirty="0"/>
              <a:t>Medical supplies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0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Durable Items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E8255E-CA8F-33A9-4176-F477D96B33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Those cache items considered to have a useful life expectancy greater than one incident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Hoses</a:t>
            </a:r>
          </a:p>
          <a:p>
            <a:pPr lvl="2"/>
            <a:r>
              <a:rPr lang="en-US" dirty="0"/>
              <a:t>Clothing</a:t>
            </a:r>
          </a:p>
          <a:p>
            <a:pPr lvl="2"/>
            <a:r>
              <a:rPr lang="en-US" dirty="0"/>
              <a:t>Sleeping bags</a:t>
            </a:r>
          </a:p>
          <a:p>
            <a:pPr lvl="2"/>
            <a:r>
              <a:rPr lang="en-US" dirty="0"/>
              <a:t>Tools</a:t>
            </a:r>
          </a:p>
          <a:p>
            <a:endParaRPr lang="en-US" dirty="0"/>
          </a:p>
        </p:txBody>
      </p:sp>
      <p:pic>
        <p:nvPicPr>
          <p:cNvPr id="10" name="Picture 9" descr="A close-up of a fire hose.&#10;&#10;">
            <a:extLst>
              <a:ext uri="{FF2B5EF4-FFF2-40B4-BE49-F238E27FC236}">
                <a16:creationId xmlns:a16="http://schemas.microsoft.com/office/drawing/2014/main" id="{ACEF70B8-6197-77BC-ABFA-085F88DC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7" b="-2"/>
          <a:stretch/>
        </p:blipFill>
        <p:spPr>
          <a:xfrm>
            <a:off x="5475288" y="1175230"/>
            <a:ext cx="3520440" cy="2560320"/>
          </a:xfrm>
          <a:prstGeom prst="rect">
            <a:avLst/>
          </a:prstGeom>
          <a:noFill/>
        </p:spPr>
      </p:pic>
      <p:pic>
        <p:nvPicPr>
          <p:cNvPr id="8" name="Picture 7" descr="Supply personnel stacking and counting fire hoses. &#10;">
            <a:extLst>
              <a:ext uri="{FF2B5EF4-FFF2-40B4-BE49-F238E27FC236}">
                <a16:creationId xmlns:a16="http://schemas.microsoft.com/office/drawing/2014/main" id="{D3899902-425D-9A6F-2F91-387ED4ABEB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7" b="-2"/>
          <a:stretch/>
        </p:blipFill>
        <p:spPr>
          <a:xfrm>
            <a:off x="5469042" y="3989634"/>
            <a:ext cx="3520440" cy="256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Trackable Items</a:t>
            </a:r>
          </a:p>
        </p:txBody>
      </p:sp>
      <p:pic>
        <p:nvPicPr>
          <p:cNvPr id="9" name="Content Placeholder 8" descr="A large metal rack with several chainsaws on it.">
            <a:extLst>
              <a:ext uri="{FF2B5EF4-FFF2-40B4-BE49-F238E27FC236}">
                <a16:creationId xmlns:a16="http://schemas.microsoft.com/office/drawing/2014/main" id="{E6FB5621-B068-2F17-AFCF-9A54B68EBE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r="25763" b="-2"/>
          <a:stretch/>
        </p:blipFill>
        <p:spPr>
          <a:xfrm>
            <a:off x="228600" y="1051560"/>
            <a:ext cx="5257800" cy="5376672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3A7EEA-B094-DEE7-5DCE-7D4AF97E99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Those cache items that have a high dollar value and need to be accounted for from time of issue until they are returned to cache</a:t>
            </a:r>
          </a:p>
          <a:p>
            <a:pPr lvl="1"/>
            <a:r>
              <a:rPr lang="en-US" dirty="0"/>
              <a:t>Examples</a:t>
            </a:r>
            <a:r>
              <a:rPr lang="en-US" sz="2000" dirty="0"/>
              <a:t>:</a:t>
            </a:r>
          </a:p>
          <a:p>
            <a:pPr lvl="2"/>
            <a:r>
              <a:rPr lang="en-US" dirty="0"/>
              <a:t>Chain saws</a:t>
            </a:r>
          </a:p>
          <a:p>
            <a:pPr lvl="2"/>
            <a:r>
              <a:rPr lang="en-US" dirty="0"/>
              <a:t>Generators</a:t>
            </a:r>
          </a:p>
          <a:p>
            <a:pPr lvl="2"/>
            <a:r>
              <a:rPr lang="en-US" dirty="0"/>
              <a:t>Pumps</a:t>
            </a:r>
          </a:p>
          <a:p>
            <a:pPr lvl="2"/>
            <a:r>
              <a:rPr lang="en-US" dirty="0"/>
              <a:t>Radios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Ordering Procedures</a:t>
            </a:r>
          </a:p>
        </p:txBody>
      </p:sp>
      <p:graphicFrame>
        <p:nvGraphicFramePr>
          <p:cNvPr id="16389" name="Rectangle 3" descr="Ordering procedure flow starting with request number to quantity to unity of issue (U/I) to NFES number to description to date/time needed to delivery address/method to billing address to latitude/longitude (radios)">
            <a:extLst>
              <a:ext uri="{FF2B5EF4-FFF2-40B4-BE49-F238E27FC236}">
                <a16:creationId xmlns:a16="http://schemas.microsoft.com/office/drawing/2014/main" id="{48B21E74-AD1D-4C33-BCE7-2E394B955B7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12737046"/>
              </p:ext>
            </p:extLst>
          </p:nvPr>
        </p:nvGraphicFramePr>
        <p:xfrm>
          <a:off x="516636" y="1216152"/>
          <a:ext cx="8110728" cy="505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/>
              <a:t>Cache Ordering and Potential Problems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Substitution</a:t>
            </a:r>
          </a:p>
          <a:p>
            <a:r>
              <a:rPr lang="en-US" dirty="0"/>
              <a:t>NFES items that really should be procured locally</a:t>
            </a:r>
          </a:p>
          <a:p>
            <a:r>
              <a:rPr lang="en-US" dirty="0"/>
              <a:t>Cost effectiveness – combined order</a:t>
            </a:r>
          </a:p>
          <a:p>
            <a:r>
              <a:rPr lang="en-US" dirty="0"/>
              <a:t>Non-available items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Make sure you know what you are ordering.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F3587E0-AFB5-1639-193C-9FDE2625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Activity: NFES Catalog</a:t>
            </a:r>
          </a:p>
        </p:txBody>
      </p:sp>
      <p:pic>
        <p:nvPicPr>
          <p:cNvPr id="3" name="Content Placeholder 2" descr="A group of pallets and boxes.&#10;&#10;">
            <a:extLst>
              <a:ext uri="{FF2B5EF4-FFF2-40B4-BE49-F238E27FC236}">
                <a16:creationId xmlns:a16="http://schemas.microsoft.com/office/drawing/2014/main" id="{A0E7FCA1-084A-C1CB-1A82-B08596D6F91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5" y="1179513"/>
            <a:ext cx="7764770" cy="5175250"/>
          </a:xfrm>
        </p:spPr>
      </p:pic>
    </p:spTree>
    <p:extLst>
      <p:ext uri="{BB962C8B-B14F-4D97-AF65-F5344CB8AC3E}">
        <p14:creationId xmlns:p14="http://schemas.microsoft.com/office/powerpoint/2010/main" val="2825751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dirty="0"/>
              <a:t>Mobilize supplies in a cost-effective manner to meet time frames.</a:t>
            </a:r>
          </a:p>
          <a:p>
            <a:r>
              <a:rPr lang="en-US" dirty="0"/>
              <a:t>Describe procedures unique to supplies, such as National Fire Equipment Catalog (NFES) items, local procurement, Buying Team (BUYT), etc.</a:t>
            </a:r>
          </a:p>
          <a:p>
            <a:r>
              <a:rPr lang="en-US" dirty="0"/>
              <a:t>Utilize the NWCG NFES Catalog to accurately process supply orders specific to the catalog number, the catalog description, and the unit of issue for cache supply items. </a:t>
            </a:r>
          </a:p>
          <a:p>
            <a:r>
              <a:rPr lang="en-US" dirty="0"/>
              <a:t>Identify the location of national and local support caches and explain how closest forces and time frames affect mobilization and demobilization.</a:t>
            </a:r>
          </a:p>
          <a:p>
            <a:r>
              <a:rPr lang="en-US" dirty="0"/>
              <a:t>Describe the interaction the supply dispatcher must have with other functional areas within the incident support organization.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Mobile Cache Vans</a:t>
            </a:r>
          </a:p>
        </p:txBody>
      </p:sp>
      <p:pic>
        <p:nvPicPr>
          <p:cNvPr id="5" name="Picture Placeholder 4" descr="Cache van.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56" r="3700"/>
          <a:stretch/>
        </p:blipFill>
        <p:spPr bwMode="auto">
          <a:xfrm>
            <a:off x="228600" y="1069848"/>
            <a:ext cx="5257800" cy="53766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Ordering</a:t>
            </a:r>
          </a:p>
          <a:p>
            <a:r>
              <a:rPr lang="en-US" dirty="0"/>
              <a:t>Cache vans may be ordered from the Geographic Area Coordination Center (GACC), or the order may be directly placed to the cache. Check your local policy.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Using the cache van</a:t>
            </a:r>
          </a:p>
          <a:p>
            <a:r>
              <a:rPr lang="en-US" dirty="0"/>
              <a:t>Initial supplies support 250 people.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F4DE-6B94-4E93-917E-01F99CD7C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Procurement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12C2-42B1-4E82-A26A-B3366585E5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</p:spPr>
        <p:txBody>
          <a:bodyPr>
            <a:normAutofit/>
          </a:bodyPr>
          <a:lstStyle/>
          <a:p>
            <a:r>
              <a:rPr lang="en-US" dirty="0"/>
              <a:t>Non-cache items are available through local vendors.</a:t>
            </a:r>
          </a:p>
        </p:txBody>
      </p:sp>
      <p:pic>
        <p:nvPicPr>
          <p:cNvPr id="5" name="Picture 4" descr="Garage with fire truck and tables of perishable supplies. &#10;&#10;">
            <a:extLst>
              <a:ext uri="{FF2B5EF4-FFF2-40B4-BE49-F238E27FC236}">
                <a16:creationId xmlns:a16="http://schemas.microsoft.com/office/drawing/2014/main" id="{8CDE51B3-C228-39D9-6BA7-ED29E7077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15287"/>
          <a:stretch/>
        </p:blipFill>
        <p:spPr>
          <a:xfrm>
            <a:off x="20" y="2203704"/>
            <a:ext cx="9143980" cy="4352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688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7A77C5-B216-41DD-A037-5F3CE763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Non-Cache Items Usually Available Locally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271981-1742-4E62-B961-A6810DE88C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Common items</a:t>
            </a:r>
          </a:p>
          <a:p>
            <a:r>
              <a:rPr lang="en-US" dirty="0"/>
              <a:t>Ice</a:t>
            </a:r>
          </a:p>
          <a:p>
            <a:r>
              <a:rPr lang="en-US" dirty="0"/>
              <a:t>Fruit</a:t>
            </a:r>
          </a:p>
          <a:p>
            <a:r>
              <a:rPr lang="en-US" dirty="0"/>
              <a:t>Juice</a:t>
            </a:r>
          </a:p>
          <a:p>
            <a:pPr lvl="1"/>
            <a:endParaRPr lang="en-US" sz="2000" dirty="0"/>
          </a:p>
          <a:p>
            <a:pPr marL="0" lvl="0" indent="0">
              <a:buNone/>
            </a:pPr>
            <a:r>
              <a:rPr lang="en-US" dirty="0"/>
              <a:t>Uncommon items</a:t>
            </a:r>
          </a:p>
          <a:p>
            <a:r>
              <a:rPr lang="en-US" dirty="0"/>
              <a:t>Golf carts</a:t>
            </a:r>
          </a:p>
          <a:p>
            <a:r>
              <a:rPr lang="en-US" dirty="0"/>
              <a:t>Horse feed</a:t>
            </a:r>
          </a:p>
          <a:p>
            <a:r>
              <a:rPr lang="en-US" dirty="0"/>
              <a:t>Carpet</a:t>
            </a:r>
          </a:p>
          <a:p>
            <a:r>
              <a:rPr lang="en-US" dirty="0"/>
              <a:t>Lumber</a:t>
            </a:r>
          </a:p>
        </p:txBody>
      </p:sp>
      <p:pic>
        <p:nvPicPr>
          <p:cNvPr id="3" name="Picture Placeholder 2" descr="Grocery store aisle. ">
            <a:extLst>
              <a:ext uri="{FF2B5EF4-FFF2-40B4-BE49-F238E27FC236}">
                <a16:creationId xmlns:a16="http://schemas.microsoft.com/office/drawing/2014/main" id="{9790CB66-6E42-92EC-1182-85D99CB7EC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r="23363"/>
          <a:stretch/>
        </p:blipFill>
        <p:spPr>
          <a:xfrm>
            <a:off x="4673909" y="1058186"/>
            <a:ext cx="4343400" cy="5376672"/>
          </a:xfrm>
          <a:noFill/>
        </p:spPr>
      </p:pic>
    </p:spTree>
    <p:extLst>
      <p:ext uri="{BB962C8B-B14F-4D97-AF65-F5344CB8AC3E}">
        <p14:creationId xmlns:p14="http://schemas.microsoft.com/office/powerpoint/2010/main" val="3746294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/>
              <a:t>Services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Portable toilet services</a:t>
            </a:r>
          </a:p>
          <a:p>
            <a:r>
              <a:rPr lang="en-US" dirty="0"/>
              <a:t>Trash removal</a:t>
            </a:r>
          </a:p>
          <a:p>
            <a:r>
              <a:rPr lang="en-US" dirty="0"/>
              <a:t>Land use agreements</a:t>
            </a:r>
          </a:p>
          <a:p>
            <a:r>
              <a:rPr lang="en-US" dirty="0"/>
              <a:t>Mobilization center activation</a:t>
            </a:r>
          </a:p>
          <a:p>
            <a:r>
              <a:rPr lang="en-US" dirty="0"/>
              <a:t>Meals (pre-caterer)</a:t>
            </a:r>
          </a:p>
          <a:p>
            <a:r>
              <a:rPr lang="en-US" dirty="0"/>
              <a:t>Lodging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BUYTs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Dealing directly with the incident</a:t>
            </a:r>
          </a:p>
          <a:p>
            <a:r>
              <a:rPr lang="en-US" dirty="0"/>
              <a:t>Procuring supplies for expanded dispatch</a:t>
            </a:r>
          </a:p>
          <a:p>
            <a:r>
              <a:rPr lang="en-US" dirty="0"/>
              <a:t>Purchasing food and hotel accommodations</a:t>
            </a:r>
          </a:p>
          <a:p>
            <a:r>
              <a:rPr lang="en-US" dirty="0"/>
              <a:t>Procuring services, supplies, land, and equipment rentals</a:t>
            </a:r>
          </a:p>
        </p:txBody>
      </p:sp>
      <p:pic>
        <p:nvPicPr>
          <p:cNvPr id="7" name="Picture 4" descr="Person smiling on the phone.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63" b="37937"/>
          <a:stretch/>
        </p:blipFill>
        <p:spPr bwMode="auto">
          <a:xfrm>
            <a:off x="5469042" y="1065022"/>
            <a:ext cx="3521075" cy="2560638"/>
          </a:xfrm>
          <a:noFill/>
          <a:ln w="57150" cmpd="thickThin">
            <a:noFill/>
            <a:miter lim="800000"/>
          </a:ln>
        </p:spPr>
      </p:pic>
      <p:pic>
        <p:nvPicPr>
          <p:cNvPr id="8" name="Picture 5" descr="Person ordering something on the phone.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0" r="-2" b="-2"/>
          <a:stretch/>
        </p:blipFill>
        <p:spPr bwMode="auto">
          <a:xfrm>
            <a:off x="5469677" y="3890837"/>
            <a:ext cx="3520440" cy="2560320"/>
          </a:xfrm>
          <a:noFill/>
          <a:ln w="57150" cmpd="thickThin">
            <a:noFill/>
            <a:miter lim="800000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BE87-AD80-49E4-8604-706E219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Shipping and Receiving Methods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6886E-96BA-4F19-9A49-B2FDAD5318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Methods</a:t>
            </a:r>
          </a:p>
          <a:p>
            <a:r>
              <a:rPr lang="en-US" dirty="0"/>
              <a:t>Air freight</a:t>
            </a:r>
            <a:r>
              <a:rPr lang="en-US" b="1" dirty="0"/>
              <a:t> </a:t>
            </a:r>
            <a:r>
              <a:rPr lang="en-US" dirty="0"/>
              <a:t>– Contract/call-when-needed, agency-owned, commercial</a:t>
            </a:r>
          </a:p>
          <a:p>
            <a:r>
              <a:rPr lang="en-US" dirty="0"/>
              <a:t>Ground freight – Commercial, agency-owned, private/rental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Considerations</a:t>
            </a:r>
          </a:p>
          <a:p>
            <a:r>
              <a:rPr lang="en-US" dirty="0"/>
              <a:t>Timeframes (date and time needed)</a:t>
            </a:r>
          </a:p>
          <a:p>
            <a:r>
              <a:rPr lang="en-US" dirty="0"/>
              <a:t>Cost – quantity, cubic ft., weight</a:t>
            </a:r>
          </a:p>
        </p:txBody>
      </p:sp>
    </p:spTree>
    <p:extLst>
      <p:ext uri="{BB962C8B-B14F-4D97-AF65-F5344CB8AC3E}">
        <p14:creationId xmlns:p14="http://schemas.microsoft.com/office/powerpoint/2010/main" val="1398508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Shipping Status Information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Number of pieces</a:t>
            </a:r>
          </a:p>
          <a:p>
            <a:r>
              <a:rPr lang="en-US" dirty="0"/>
              <a:t>Date shipped</a:t>
            </a:r>
          </a:p>
          <a:p>
            <a:r>
              <a:rPr lang="en-US" dirty="0"/>
              <a:t>Shipping mode</a:t>
            </a:r>
          </a:p>
          <a:p>
            <a:r>
              <a:rPr lang="en-US" dirty="0"/>
              <a:t>Actual time of departure (ATD)/estimated time of arrival (ETA)</a:t>
            </a:r>
          </a:p>
          <a:p>
            <a:r>
              <a:rPr lang="en-US" dirty="0"/>
              <a:t>Shipping document numbers</a:t>
            </a:r>
          </a:p>
        </p:txBody>
      </p:sp>
      <p:pic>
        <p:nvPicPr>
          <p:cNvPr id="3" name="Picture 2" descr="A large group of boxes on pallets.&#10;&#10;">
            <a:extLst>
              <a:ext uri="{FF2B5EF4-FFF2-40B4-BE49-F238E27FC236}">
                <a16:creationId xmlns:a16="http://schemas.microsoft.com/office/drawing/2014/main" id="{EDFA9BA3-0621-EA5A-3545-9C2035C31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0" b="2"/>
          <a:stretch/>
        </p:blipFill>
        <p:spPr>
          <a:xfrm>
            <a:off x="4572000" y="1067330"/>
            <a:ext cx="4343400" cy="5376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14E5712-D364-CA99-7EAB-08E0554C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Shipping Status Report</a:t>
            </a:r>
          </a:p>
        </p:txBody>
      </p:sp>
      <p:pic>
        <p:nvPicPr>
          <p:cNvPr id="12" name="Picture Placeholder 11" descr="Shipping status report.">
            <a:extLst>
              <a:ext uri="{FF2B5EF4-FFF2-40B4-BE49-F238E27FC236}">
                <a16:creationId xmlns:a16="http://schemas.microsoft.com/office/drawing/2014/main" id="{3B7E9DCF-027B-8D6D-DA02-0052BB5C62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276385" y="1066800"/>
            <a:ext cx="6591229" cy="5372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Hazardous Materials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</p:spPr>
        <p:txBody>
          <a:bodyPr>
            <a:normAutofit/>
          </a:bodyPr>
          <a:lstStyle/>
          <a:p>
            <a:r>
              <a:rPr lang="en-US" dirty="0"/>
              <a:t>Liquid fuels</a:t>
            </a:r>
          </a:p>
          <a:p>
            <a:r>
              <a:rPr lang="en-US" dirty="0"/>
              <a:t>Petroleum oil</a:t>
            </a:r>
          </a:p>
          <a:p>
            <a:r>
              <a:rPr lang="en-US" dirty="0" err="1"/>
              <a:t>Fusees</a:t>
            </a:r>
            <a:endParaRPr lang="en-US" dirty="0"/>
          </a:p>
          <a:p>
            <a:r>
              <a:rPr lang="en-US" dirty="0"/>
              <a:t>Batteries/battery fluid</a:t>
            </a:r>
          </a:p>
          <a:p>
            <a:r>
              <a:rPr lang="en-US" dirty="0"/>
              <a:t>Explosives</a:t>
            </a:r>
          </a:p>
          <a:p>
            <a:r>
              <a:rPr lang="en-US" dirty="0"/>
              <a:t>Compressed gas</a:t>
            </a:r>
          </a:p>
          <a:p>
            <a:r>
              <a:rPr lang="en-US" dirty="0"/>
              <a:t>Small-arms ammunition</a:t>
            </a:r>
          </a:p>
          <a:p>
            <a:r>
              <a:rPr lang="en-US" dirty="0"/>
              <a:t>Aerial ignition devices/materials</a:t>
            </a:r>
          </a:p>
        </p:txBody>
      </p:sp>
      <p:pic>
        <p:nvPicPr>
          <p:cNvPr id="13" name="Picture Placeholder 12" descr="Firefighter adding gasoline to chainsaw.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28345" r="-177" b="16993"/>
          <a:stretch/>
        </p:blipFill>
        <p:spPr>
          <a:xfrm>
            <a:off x="5475288" y="1175230"/>
            <a:ext cx="3520440" cy="2560320"/>
          </a:xfrm>
        </p:spPr>
      </p:pic>
      <p:pic>
        <p:nvPicPr>
          <p:cNvPr id="16" name="Picture Placeholder 15" descr="Two firefighters pouring gasoline into equipment.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r="4164"/>
          <a:stretch/>
        </p:blipFill>
        <p:spPr>
          <a:xfrm>
            <a:off x="5469042" y="3989634"/>
            <a:ext cx="3520440" cy="256032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Demobilization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Requests are usually closed out after all transport information is passed.</a:t>
            </a:r>
          </a:p>
          <a:p>
            <a:pPr lvl="1"/>
            <a:r>
              <a:rPr lang="en-US" dirty="0"/>
              <a:t>Exception: Trackable items</a:t>
            </a:r>
          </a:p>
          <a:p>
            <a:r>
              <a:rPr lang="en-US" dirty="0"/>
              <a:t>Recycling.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0C5FC-0ED9-6839-70F3-0328E12A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5881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Incident Position Standards Alignment</a:t>
            </a:r>
          </a:p>
        </p:txBody>
      </p:sp>
      <p:pic>
        <p:nvPicPr>
          <p:cNvPr id="4" name="Content Placeholder 3" descr="Two images. One with a dispatcher sitting at a desk with computers and one with two dispatchers sitting at a desk with computers. ">
            <a:extLst>
              <a:ext uri="{FF2B5EF4-FFF2-40B4-BE49-F238E27FC236}">
                <a16:creationId xmlns:a16="http://schemas.microsoft.com/office/drawing/2014/main" id="{40760F94-7599-7FC7-561C-97183DAD38A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316"/>
          <a:stretch/>
        </p:blipFill>
        <p:spPr>
          <a:xfrm>
            <a:off x="440130" y="1162642"/>
            <a:ext cx="7907394" cy="203775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86D2C-286E-157A-B178-78BC24348C4D}"/>
              </a:ext>
            </a:extLst>
          </p:cNvPr>
          <p:cNvSpPr txBox="1"/>
          <p:nvPr/>
        </p:nvSpPr>
        <p:spPr>
          <a:xfrm>
            <a:off x="440130" y="3200400"/>
            <a:ext cx="81642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This unit aligns with the following Expanded Dispatch Support Dispatcher (EDSD)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Incident Position Standards </a:t>
            </a:r>
            <a:r>
              <a:rPr lang="en-US" sz="1600" dirty="0">
                <a:latin typeface="+mn-lt"/>
              </a:rPr>
              <a:t>located at </a:t>
            </a:r>
          </a:p>
          <a:p>
            <a:r>
              <a:rPr lang="en-US" sz="1600" dirty="0">
                <a:hlinkClick r:id="rId5"/>
              </a:rPr>
              <a:t>https://www.nwcg.gov/positions/expanded-dispatch-support-dispatcher/standards-and-references</a:t>
            </a:r>
            <a:r>
              <a:rPr lang="en-US" sz="1600" dirty="0"/>
              <a:t>.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EDSD responsibility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Review and manage existing requests.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Receive and manage new requests.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Communicate and manage resources in preparation for reassignment or demobilization.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Perform effectively in each of the four functional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Establish and maintain communication with frequent contacts.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36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099"/>
            <a:ext cx="8686800" cy="521027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Caches stock three types of goods:</a:t>
            </a:r>
          </a:p>
          <a:p>
            <a:pPr lvl="1"/>
            <a:r>
              <a:rPr lang="en-US" dirty="0"/>
              <a:t>Consumable</a:t>
            </a:r>
          </a:p>
          <a:p>
            <a:pPr lvl="1"/>
            <a:r>
              <a:rPr lang="en-US" dirty="0"/>
              <a:t>Durable</a:t>
            </a:r>
          </a:p>
          <a:p>
            <a:pPr lvl="1"/>
            <a:r>
              <a:rPr lang="en-US" dirty="0"/>
              <a:t>Trackable</a:t>
            </a:r>
          </a:p>
          <a:p>
            <a:r>
              <a:rPr lang="en-US" dirty="0"/>
              <a:t>NIICD is a national interagency resource composed of radio systems and kits available for incident communications.</a:t>
            </a:r>
          </a:p>
          <a:p>
            <a:r>
              <a:rPr lang="en-US" dirty="0"/>
              <a:t>The NFES Catalog contains information about incident fire supplies and equipment stocked by and ordered from the National Interagency </a:t>
            </a:r>
            <a:r>
              <a:rPr lang="en-US"/>
              <a:t>Support Caches.</a:t>
            </a:r>
            <a:endParaRPr lang="en-US" dirty="0"/>
          </a:p>
          <a:p>
            <a:r>
              <a:rPr lang="en-US" dirty="0"/>
              <a:t>Non-cache items can be procured through local vendors.</a:t>
            </a:r>
          </a:p>
          <a:p>
            <a:r>
              <a:rPr lang="en-US" dirty="0"/>
              <a:t>BUYTs procure supplies when purchasing requirements go beyond local capabilities.</a:t>
            </a:r>
          </a:p>
          <a:p>
            <a:r>
              <a:rPr lang="en-US" dirty="0"/>
              <a:t>Shipping and receiving methods include air freight and ground freight. </a:t>
            </a:r>
          </a:p>
          <a:p>
            <a:r>
              <a:rPr lang="en-US" dirty="0"/>
              <a:t>Reference Hazardous Material Guides, when appropriate. </a:t>
            </a:r>
          </a:p>
          <a:p>
            <a:r>
              <a:rPr lang="en-US" sz="2100" dirty="0"/>
              <a:t>Usually supply orders are closed after shipping and travel information is passed.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EAFE-0424-4501-88B9-11CB77576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Supply Items</a:t>
            </a:r>
          </a:p>
        </p:txBody>
      </p:sp>
      <p:pic>
        <p:nvPicPr>
          <p:cNvPr id="12" name="Picture Placeholder 11" descr="Clockwise from top left: firefighting equipment, forklift loading a truck with equipment, person checking equipment, and three people unloading water and supplies.">
            <a:extLst>
              <a:ext uri="{FF2B5EF4-FFF2-40B4-BE49-F238E27FC236}">
                <a16:creationId xmlns:a16="http://schemas.microsoft.com/office/drawing/2014/main" id="{710B108F-839B-F326-89F1-5B32C10DD86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063" b="4063"/>
          <a:stretch/>
        </p:blipFill>
        <p:spPr>
          <a:xfrm>
            <a:off x="228600" y="1527644"/>
            <a:ext cx="4810125" cy="491887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AF30F-395D-4E88-82F4-423C5F39A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0" y="1560731"/>
            <a:ext cx="3467100" cy="49924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NFES items</a:t>
            </a:r>
          </a:p>
          <a:p>
            <a:r>
              <a:rPr lang="en-US" dirty="0"/>
              <a:t>Mobile cache vans</a:t>
            </a:r>
          </a:p>
          <a:p>
            <a:r>
              <a:rPr lang="en-US" dirty="0"/>
              <a:t>Services</a:t>
            </a:r>
          </a:p>
          <a:p>
            <a:r>
              <a:rPr lang="en-US" dirty="0"/>
              <a:t>Locally purchased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635B7-80E2-A0B7-05C4-393937D7E8BA}"/>
              </a:ext>
            </a:extLst>
          </p:cNvPr>
          <p:cNvSpPr txBox="1"/>
          <p:nvPr/>
        </p:nvSpPr>
        <p:spPr>
          <a:xfrm>
            <a:off x="0" y="9144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Supplies are materials or goods not defined in any other resource or service category.</a:t>
            </a:r>
          </a:p>
        </p:txBody>
      </p:sp>
    </p:spTree>
    <p:extLst>
      <p:ext uri="{BB962C8B-B14F-4D97-AF65-F5344CB8AC3E}">
        <p14:creationId xmlns:p14="http://schemas.microsoft.com/office/powerpoint/2010/main" val="285264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National Resources</a:t>
            </a:r>
          </a:p>
        </p:txBody>
      </p:sp>
      <p:pic>
        <p:nvPicPr>
          <p:cNvPr id="7" name="Picture 4" descr="Remote automatic weather station. 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2" b="11652"/>
          <a:stretch/>
        </p:blipFill>
        <p:spPr bwMode="auto">
          <a:xfrm>
            <a:off x="228600" y="1069848"/>
            <a:ext cx="5257800" cy="537667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Shared – limited number available</a:t>
            </a:r>
          </a:p>
          <a:p>
            <a:pPr lvl="1"/>
            <a:r>
              <a:rPr lang="en-US" dirty="0"/>
              <a:t>Remote Automatic Weather Stations (RAWS)</a:t>
            </a:r>
          </a:p>
          <a:p>
            <a:pPr lvl="1"/>
            <a:r>
              <a:rPr lang="en-US" dirty="0"/>
              <a:t>National Interagency Incident Communications Division (NIICD)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14614C-D175-1B7D-E34A-28AA7896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200" dirty="0"/>
              <a:t>NIICD</a:t>
            </a:r>
          </a:p>
        </p:txBody>
      </p:sp>
      <p:pic>
        <p:nvPicPr>
          <p:cNvPr id="10" name="Picture Placeholder 9" descr="Radio shop.">
            <a:extLst>
              <a:ext uri="{FF2B5EF4-FFF2-40B4-BE49-F238E27FC236}">
                <a16:creationId xmlns:a16="http://schemas.microsoft.com/office/drawing/2014/main" id="{A111E12C-9648-A11B-6504-29EA22CEB9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8737"/>
          <a:stretch/>
        </p:blipFill>
        <p:spPr>
          <a:xfrm>
            <a:off x="228600" y="1066800"/>
            <a:ext cx="8686800" cy="5376672"/>
          </a:xfrm>
        </p:spPr>
      </p:pic>
    </p:spTree>
    <p:extLst>
      <p:ext uri="{BB962C8B-B14F-4D97-AF65-F5344CB8AC3E}">
        <p14:creationId xmlns:p14="http://schemas.microsoft.com/office/powerpoint/2010/main" val="2396663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Other Radio Systems</a:t>
            </a:r>
          </a:p>
        </p:txBody>
      </p:sp>
      <p:pic>
        <p:nvPicPr>
          <p:cNvPr id="7" name="Picture Placeholder 6" descr="Los Angeles County Mobile Communication Unit.">
            <a:extLst>
              <a:ext uri="{FF2B5EF4-FFF2-40B4-BE49-F238E27FC236}">
                <a16:creationId xmlns:a16="http://schemas.microsoft.com/office/drawing/2014/main" id="{54D32863-C300-33D3-D5E5-4F9849E03E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1469" b="11469"/>
          <a:stretch>
            <a:fillRect/>
          </a:stretch>
        </p:blipFill>
        <p:spPr>
          <a:xfrm>
            <a:off x="228600" y="1088136"/>
            <a:ext cx="5257800" cy="5376672"/>
          </a:xfrm>
          <a:prstGeom prst="rect">
            <a:avLst/>
          </a:prstGeom>
        </p:spPr>
      </p:pic>
      <p:sp>
        <p:nvSpPr>
          <p:cNvPr id="4403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657600" cy="5373624"/>
          </a:xfrm>
        </p:spPr>
        <p:txBody>
          <a:bodyPr>
            <a:normAutofit/>
          </a:bodyPr>
          <a:lstStyle/>
          <a:p>
            <a:r>
              <a:rPr lang="en-US" dirty="0"/>
              <a:t>Area communications trailers (non-standard)</a:t>
            </a:r>
          </a:p>
          <a:p>
            <a:r>
              <a:rPr lang="en-US" dirty="0"/>
              <a:t>NFES items/numbers unique to the region</a:t>
            </a:r>
          </a:p>
        </p:txBody>
      </p:sp>
    </p:spTree>
    <p:extLst>
      <p:ext uri="{BB962C8B-B14F-4D97-AF65-F5344CB8AC3E}">
        <p14:creationId xmlns:p14="http://schemas.microsoft.com/office/powerpoint/2010/main" val="43063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/>
              <a:t>Incident Command System (ICS) Starter System (NFES 004390)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Components:</a:t>
            </a:r>
            <a:r>
              <a:rPr lang="en-US" b="1" dirty="0"/>
              <a:t>	</a:t>
            </a:r>
          </a:p>
          <a:p>
            <a:r>
              <a:rPr lang="en-US" dirty="0"/>
              <a:t>3 each Command (CMD)/Tactical (TAC) Radio Kit, 48 radios (NFES 004381)</a:t>
            </a:r>
          </a:p>
          <a:p>
            <a:r>
              <a:rPr lang="en-US" dirty="0"/>
              <a:t>1 each CMD/TAC Repeater Kit (NFES 004312)</a:t>
            </a:r>
          </a:p>
          <a:p>
            <a:r>
              <a:rPr lang="en-US" dirty="0"/>
              <a:t>1 each Ground to Aircraft Radio/Link Kit (NFES 004370)</a:t>
            </a:r>
          </a:p>
          <a:p>
            <a:r>
              <a:rPr lang="en-US" dirty="0"/>
              <a:t>2 each Remote Kit (NFES 004330) </a:t>
            </a:r>
          </a:p>
          <a:p>
            <a:r>
              <a:rPr lang="en-US" dirty="0"/>
              <a:t>1 each Logistics Repeater Kit (NFES 004248)</a:t>
            </a:r>
          </a:p>
          <a:p>
            <a:r>
              <a:rPr lang="en-US" dirty="0"/>
              <a:t>1 each Logistics Radio Kit, 16 radios (NFES 004244)</a:t>
            </a:r>
          </a:p>
          <a:p>
            <a:r>
              <a:rPr lang="en-US" dirty="0"/>
              <a:t>5 each Sealed Lead Acid (SLA) Battery Kit (NFES 004510)</a:t>
            </a:r>
          </a:p>
        </p:txBody>
      </p:sp>
    </p:spTree>
    <p:extLst>
      <p:ext uri="{BB962C8B-B14F-4D97-AF65-F5344CB8AC3E}">
        <p14:creationId xmlns:p14="http://schemas.microsoft.com/office/powerpoint/2010/main" val="205745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0C2324-EECF-5E66-B44D-8D7BF08B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NFES 004390 Starter System Pallet</a:t>
            </a:r>
          </a:p>
        </p:txBody>
      </p:sp>
      <p:pic>
        <p:nvPicPr>
          <p:cNvPr id="8" name="Picture Placeholder 7" descr="NFES Starter System equipment on a pallet.">
            <a:extLst>
              <a:ext uri="{FF2B5EF4-FFF2-40B4-BE49-F238E27FC236}">
                <a16:creationId xmlns:a16="http://schemas.microsoft.com/office/drawing/2014/main" id="{21FF6DA7-F579-3C3F-D923-C7FAB28361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tretch/>
        </p:blipFill>
        <p:spPr>
          <a:xfrm>
            <a:off x="1859185" y="1113919"/>
            <a:ext cx="5425630" cy="5282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76554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E4A7687860A45960020D9AE0EE5D7" ma:contentTypeVersion="20" ma:contentTypeDescription="Create a new document." ma:contentTypeScope="" ma:versionID="dee74628c895436484123ea4b3c4731e">
  <xsd:schema xmlns:xsd="http://www.w3.org/2001/XMLSchema" xmlns:xs="http://www.w3.org/2001/XMLSchema" xmlns:p="http://schemas.microsoft.com/office/2006/metadata/properties" xmlns:ns1="http://schemas.microsoft.com/sharepoint/v3" xmlns:ns2="8f4e667e-aa7d-472f-b134-c2c3f016ce94" xmlns:ns3="d6065087-e8a4-4510-98a8-d9aa8c95acfc" xmlns:ns4="31062a0d-ede8-4112-b4bb-00a9c1bc8e16" targetNamespace="http://schemas.microsoft.com/office/2006/metadata/properties" ma:root="true" ma:fieldsID="177b3a9a3587441fed26e84ceca5dc94" ns1:_="" ns2:_="" ns3:_="" ns4:_="">
    <xsd:import namespace="http://schemas.microsoft.com/sharepoint/v3"/>
    <xsd:import namespace="8f4e667e-aa7d-472f-b134-c2c3f016ce94"/>
    <xsd:import namespace="d6065087-e8a4-4510-98a8-d9aa8c95acfc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urpose" minOccurs="0"/>
                <xsd:element ref="ns4:TaxCatchAll" minOccurs="0"/>
                <xsd:element ref="ns2:lcf76f155ced4ddcb4097134ff3c332f" minOccurs="0"/>
                <xsd:element ref="ns1:PublishingStartDate" minOccurs="0"/>
                <xsd:element ref="ns1:PublishingExpirationDat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e667e-aa7d-472f-b134-c2c3f016c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urpose" ma:index="18" nillable="true" ma:displayName="Purpose" ma:format="Dropdown" ma:internalName="Purpose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5087-e8a4-4510-98a8-d9aa8c95a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21f4047-7bd3-4d5b-9aa0-fb9c9433f37e}" ma:internalName="TaxCatchAll" ma:showField="CatchAllData" ma:web="d6065087-e8a4-4510-98a8-d9aa8c95a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e667e-aa7d-472f-b134-c2c3f016ce94">
      <Terms xmlns="http://schemas.microsoft.com/office/infopath/2007/PartnerControls"/>
    </lcf76f155ced4ddcb4097134ff3c332f>
    <TaxCatchAll xmlns="31062a0d-ede8-4112-b4bb-00a9c1bc8e16" xsi:nil="true"/>
    <Purpose xmlns="8f4e667e-aa7d-472f-b134-c2c3f016ce9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4845EE-C35A-4ED7-B8C0-3ECCCC866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4e667e-aa7d-472f-b134-c2c3f016ce94"/>
    <ds:schemaRef ds:uri="d6065087-e8a4-4510-98a8-d9aa8c95acfc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9C82F7-073B-4E08-8B3E-603FF3A84C2F}">
  <ds:schemaRefs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6449012a-99a4-4c27-a220-7865e083beed"/>
    <ds:schemaRef ds:uri="http://schemas.microsoft.com/office/infopath/2007/PartnerControls"/>
    <ds:schemaRef ds:uri="7b9e3106-d514-4534-b3bb-930302907a2d"/>
    <ds:schemaRef ds:uri="http://schemas.microsoft.com/office/2006/metadata/properties"/>
    <ds:schemaRef ds:uri="http://www.w3.org/XML/1998/namespace"/>
    <ds:schemaRef ds:uri="8f4e667e-aa7d-472f-b134-c2c3f016ce94"/>
    <ds:schemaRef ds:uri="31062a0d-ede8-4112-b4bb-00a9c1bc8e16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8B0D7A9-9E0D-4992-8E6B-56279B11263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  <clbl:label id="{ed5b36e7-01ee-4ebc-867e-e03cfa0d4697}" enabled="0" method="" siteId="{ed5b36e7-01ee-4ebc-867e-e03cfa0d46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1053</Words>
  <Application>Microsoft Office PowerPoint</Application>
  <PresentationFormat>On-screen Show (4:3)</PresentationFormat>
  <Paragraphs>194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Times New Roman</vt:lpstr>
      <vt:lpstr>Verdana</vt:lpstr>
      <vt:lpstr>Verdana Pro</vt:lpstr>
      <vt:lpstr>Wingdings</vt:lpstr>
      <vt:lpstr>Custom Design</vt:lpstr>
      <vt:lpstr>D-310 Unit 3: Supplies</vt:lpstr>
      <vt:lpstr>Objectives</vt:lpstr>
      <vt:lpstr>Incident Position Standards Alignment</vt:lpstr>
      <vt:lpstr>Supply Items</vt:lpstr>
      <vt:lpstr>National Resources</vt:lpstr>
      <vt:lpstr>NIICD</vt:lpstr>
      <vt:lpstr>Other Radio Systems</vt:lpstr>
      <vt:lpstr>Incident Command System (ICS) Starter System (NFES 004390)</vt:lpstr>
      <vt:lpstr>NFES 004390 Starter System Pallet</vt:lpstr>
      <vt:lpstr>NIICD System Kit Issue</vt:lpstr>
      <vt:lpstr>National Incident Supply Caches</vt:lpstr>
      <vt:lpstr>NFES </vt:lpstr>
      <vt:lpstr> NWCG NFES Catalog - Part 1: Fire Supplies and Equipment, PMS 449-1</vt:lpstr>
      <vt:lpstr>Consumable Items</vt:lpstr>
      <vt:lpstr>Durable Items</vt:lpstr>
      <vt:lpstr>Trackable Items</vt:lpstr>
      <vt:lpstr>Ordering Procedures</vt:lpstr>
      <vt:lpstr>Cache Ordering and Potential Problems</vt:lpstr>
      <vt:lpstr>Activity: NFES Catalog</vt:lpstr>
      <vt:lpstr>Mobile Cache Vans</vt:lpstr>
      <vt:lpstr>Procurement</vt:lpstr>
      <vt:lpstr>Non-Cache Items Usually Available Locally</vt:lpstr>
      <vt:lpstr>Services</vt:lpstr>
      <vt:lpstr>BUYTs</vt:lpstr>
      <vt:lpstr>Shipping and Receiving Methods</vt:lpstr>
      <vt:lpstr>Shipping Status Information</vt:lpstr>
      <vt:lpstr>Shipping Status Report</vt:lpstr>
      <vt:lpstr>Hazardous Materials</vt:lpstr>
      <vt:lpstr>Demobilization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D-310, Unit 3, Supplies</dc:title>
  <dc:subject>D-310, Unit 3, Supplies</dc:subject>
  <dc:creator>NWCG</dc:creator>
  <cp:keywords>D-310, Unit 3, Supplies, Expanded Dispatch Support Dispatcher, National Coordination System Committee (NCSC)</cp:keywords>
  <cp:lastModifiedBy>Tallon, Megan - FS, UT</cp:lastModifiedBy>
  <cp:revision>8</cp:revision>
  <dcterms:created xsi:type="dcterms:W3CDTF">2005-06-20T14:05:30Z</dcterms:created>
  <dcterms:modified xsi:type="dcterms:W3CDTF">2025-10-29T20:48:09Z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0x010100293E4A7687860A45960020D9AE0EE5D7</vt:lpwstr>
  </property>
  <property fmtid="{D5CDD505-2E9C-101B-9397-08002B2CF9AE}" pid="3" name="MediaServiceImageTags">
    <vt:lpwstr/>
  </property>
</Properties>
</file>